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10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5103BC-0560-463F-8B6E-1BCF8CE8052D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3/21/19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35B6BF-AEA1-4407-9986-7F9C3A6F159D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C23155-B1A1-4648-BD12-C3AD6F7434C9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3/21/19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BB6323E-B8B0-436A-BF17-8BE66D8DCB59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Game Database Project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15120" y="4394160"/>
            <a:ext cx="8143920" cy="246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Team name: Gamerpedia Group 8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Ariel Cabrera 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George Suarez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Phap Bui (Dragon)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Yousef Jarrar 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915120" y="4500360"/>
            <a:ext cx="254268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TRIGGERS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4" name="Content Placeholder 4" descr=""/>
          <p:cNvPicPr/>
          <p:nvPr/>
        </p:nvPicPr>
        <p:blipFill>
          <a:blip r:embed="rId1"/>
          <a:stretch/>
        </p:blipFill>
        <p:spPr>
          <a:xfrm>
            <a:off x="154800" y="2004480"/>
            <a:ext cx="5762880" cy="469656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6647760" y="2089800"/>
            <a:ext cx="5544000" cy="46112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SELECT STATEMENT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SELECT CUSTOMERFNAME, CUSTOMERLNAME, CUSTOMERAGE FROM CUSTOMER;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UPDATE/DELETE STATEMENTS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149040" y="2292840"/>
            <a:ext cx="6849000" cy="1638720"/>
          </a:xfrm>
          <a:prstGeom prst="rect">
            <a:avLst/>
          </a:prstGeom>
          <a:ln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2"/>
          <a:stretch/>
        </p:blipFill>
        <p:spPr>
          <a:xfrm>
            <a:off x="3796920" y="4037400"/>
            <a:ext cx="8119440" cy="2388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Background – Why did we choose this?</a:t>
            </a: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	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wanted to bring our passion to life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noticed that there aren’t many video game databases out there.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Currently there are a few available is: IGDB, OGSR, TGDB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 the future, we wanted a web app that made the database look more professional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This would include a small subscription – directed towards the premium of the database.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Background – Part B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Our database team is driven to provide expansive information to the end-user at a small cost fee.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understand the logistics of reading/studying all the information about a game before it pre-releases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database vaults; This includes information about original sound tracks, publishers, developers, Etc…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Developing a central hub that allows access to all users researching particular video games.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Entities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0400" y="2336760"/>
            <a:ext cx="32612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Game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Platform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gameMode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Developer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Available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Publishers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InvCount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Genre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757400" y="2365200"/>
            <a:ext cx="44355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Description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Customer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Perspective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Rating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609480"/>
            <a:ext cx="501804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582840" y="694080"/>
            <a:ext cx="36788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Entity Relationship Diagram 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4" name="Picture 18" descr=""/>
          <p:cNvPicPr/>
          <p:nvPr/>
        </p:nvPicPr>
        <p:blipFill>
          <a:blip r:embed="rId1"/>
          <a:stretch/>
        </p:blipFill>
        <p:spPr>
          <a:xfrm>
            <a:off x="0" y="1970280"/>
            <a:ext cx="5028840" cy="20232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114800" y="0"/>
            <a:ext cx="80726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CREATE STATEMENT 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9613440" cy="439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CREATE TABLE Game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(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InventoryID     number(10,0)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gameMode  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Developers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Rating          number(10,0)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Platform  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Genre     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Publishers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Themes     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Perspective     varchar2(20)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Description     varchar2(255)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Availablity     varchar2(1)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InventoryCount number(10,0)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CustomerID     number(10,0) NOT NULL 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title 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varchar2(20) NOT NULL,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PRIMARY KEY (inventoryID)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);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6619680" y="3429000"/>
            <a:ext cx="254268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INSERT STATEMENT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1" name="Content Placeholder 4" descr=""/>
          <p:cNvPicPr/>
          <p:nvPr/>
        </p:nvPicPr>
        <p:blipFill>
          <a:blip r:embed="rId1"/>
          <a:stretch/>
        </p:blipFill>
        <p:spPr>
          <a:xfrm>
            <a:off x="681120" y="1999440"/>
            <a:ext cx="10382760" cy="48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13" name="Picture 1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0" y="609480"/>
            <a:ext cx="4958640" cy="136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3"/>
          <p:cNvSpPr txBox="1"/>
          <p:nvPr/>
        </p:nvSpPr>
        <p:spPr>
          <a:xfrm>
            <a:off x="680400" y="753120"/>
            <a:ext cx="413568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ALTER STATEMENT + INDEXING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7" name="Picture 20" descr=""/>
          <p:cNvPicPr/>
          <p:nvPr/>
        </p:nvPicPr>
        <p:blipFill>
          <a:blip r:embed="rId3"/>
          <a:stretch/>
        </p:blipFill>
        <p:spPr>
          <a:xfrm>
            <a:off x="0" y="1970280"/>
            <a:ext cx="4955760" cy="19944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5276160" y="642960"/>
            <a:ext cx="6272280" cy="557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76200" dir="5040000" dist="63500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Content Placeholder 4" descr=""/>
          <p:cNvPicPr/>
          <p:nvPr/>
        </p:nvPicPr>
        <p:blipFill>
          <a:blip r:embed="rId4"/>
          <a:stretch/>
        </p:blipFill>
        <p:spPr>
          <a:xfrm>
            <a:off x="5592960" y="1346040"/>
            <a:ext cx="5628960" cy="415872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VIEWS STATEMENT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2" name="Content Placeholder 4" descr=""/>
          <p:cNvPicPr/>
          <p:nvPr/>
        </p:nvPicPr>
        <p:blipFill>
          <a:blip r:embed="rId1"/>
          <a:stretch/>
        </p:blipFill>
        <p:spPr>
          <a:xfrm>
            <a:off x="1316520" y="2724120"/>
            <a:ext cx="8015040" cy="22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LibreOffice/6.0.6.2$Linux_X86_64 LibreOffice_project/00$Build-2</Application>
  <Words>312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2019-03-20T15:20:57Z</dcterms:created>
  <dc:creator>Yousef Jarrar (PHS)</dc:creator>
  <dc:description/>
  <dc:language>en-US</dc:language>
  <cp:lastModifiedBy/>
  <dcterms:modified xsi:type="dcterms:W3CDTF">2019-03-21T16:51:55Z</dcterms:modified>
  <cp:revision>6</cp:revision>
  <dc:subject/>
  <dc:title>Game Database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