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4DF6-C42E-4DE6-9801-37D05FC22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AE4DF-3128-42A9-AE26-DB83E659D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100" y="4394039"/>
            <a:ext cx="8144134" cy="2463961"/>
          </a:xfrm>
        </p:spPr>
        <p:txBody>
          <a:bodyPr>
            <a:noAutofit/>
          </a:bodyPr>
          <a:lstStyle/>
          <a:p>
            <a:r>
              <a:rPr lang="en-US" sz="2400" dirty="0"/>
              <a:t>Team name: </a:t>
            </a:r>
            <a:r>
              <a:rPr lang="en-US" sz="2400" dirty="0" err="1"/>
              <a:t>Gamerpedia</a:t>
            </a:r>
            <a:r>
              <a:rPr lang="en-US" sz="2400" dirty="0"/>
              <a:t> Group 8</a:t>
            </a:r>
          </a:p>
          <a:p>
            <a:r>
              <a:rPr lang="en-US" sz="2400" dirty="0"/>
              <a:t>Ariel Cabrera </a:t>
            </a:r>
          </a:p>
          <a:p>
            <a:r>
              <a:rPr lang="en-US" sz="2400" dirty="0"/>
              <a:t>George Suarez</a:t>
            </a:r>
          </a:p>
          <a:p>
            <a:r>
              <a:rPr lang="en-US" sz="2400" dirty="0" err="1"/>
              <a:t>Phap</a:t>
            </a:r>
            <a:r>
              <a:rPr lang="en-US" sz="2400" dirty="0"/>
              <a:t> Bui (Dragon)</a:t>
            </a:r>
          </a:p>
          <a:p>
            <a:r>
              <a:rPr lang="en-US" sz="2400" dirty="0"/>
              <a:t>Yousef Jarrar 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E8484-576A-44D9-A911-1CDCE28F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00" y="4500191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6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49E9-2D48-4FD7-A162-4E5E7A99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TRIGGERS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3F172-3D07-4699-BFB7-BEF9B5ED9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56" y="2004422"/>
            <a:ext cx="5763080" cy="46968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C5429-5123-4DBD-BC07-59EEEFA75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76" y="2089726"/>
            <a:ext cx="5544324" cy="46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6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33CD-572D-4314-8940-34E0C788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CF58D-206A-43F0-A753-FF32AC71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CUSTOMERFNAME, CUSTOMERLNAME, CUSTOMERAGE FROM CUSTOMER;</a:t>
            </a:r>
          </a:p>
        </p:txBody>
      </p:sp>
    </p:spTree>
    <p:extLst>
      <p:ext uri="{BB962C8B-B14F-4D97-AF65-F5344CB8AC3E}">
        <p14:creationId xmlns:p14="http://schemas.microsoft.com/office/powerpoint/2010/main" val="224066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2C7C-6F22-4A58-BB83-A93F1A11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UPDATE/DELETE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5E74E-0623-4242-A3B4-0B300B37C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23" y="2292724"/>
            <a:ext cx="6849495" cy="16391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3C8FF5-5474-4A44-AB8A-14AD3DFB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849" y="4037475"/>
            <a:ext cx="8119907" cy="23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9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CC8C-6796-42B0-8267-0D6DF069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Why did we choose this?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7FDC-9C06-44B4-B59D-4EC123FA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bring our passion to life </a:t>
            </a:r>
          </a:p>
          <a:p>
            <a:r>
              <a:rPr lang="en-US" dirty="0"/>
              <a:t>We noticed that there aren’t many video game databases out there. </a:t>
            </a:r>
          </a:p>
          <a:p>
            <a:r>
              <a:rPr lang="en-US" dirty="0"/>
              <a:t>Currently there are a few available is: IGDB, OGSR, TGDB</a:t>
            </a:r>
          </a:p>
          <a:p>
            <a:r>
              <a:rPr lang="en-US" dirty="0"/>
              <a:t>In the future, we wanted a web app that made the database look more professional </a:t>
            </a:r>
          </a:p>
          <a:p>
            <a:r>
              <a:rPr lang="en-US" dirty="0"/>
              <a:t>This would include a small subscription – directed towards the premium of the database.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AE69-3680-4B9F-86AC-A766CEB1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4CB0-515A-4149-94C9-FD5E3F5D5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database team is driven to provide expansive information to the end-user at a small cost fee. </a:t>
            </a:r>
          </a:p>
          <a:p>
            <a:r>
              <a:rPr lang="en-US" dirty="0"/>
              <a:t>We understand the logistics of reading/studying all the information about a game before it pre-releases </a:t>
            </a:r>
          </a:p>
          <a:p>
            <a:r>
              <a:rPr lang="en-US" dirty="0"/>
              <a:t>The database vaults; This includes information about original sound tracks, publishers, developers,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Developing a central hub that allows access to all users researching particular video games. </a:t>
            </a:r>
          </a:p>
        </p:txBody>
      </p:sp>
    </p:spTree>
    <p:extLst>
      <p:ext uri="{BB962C8B-B14F-4D97-AF65-F5344CB8AC3E}">
        <p14:creationId xmlns:p14="http://schemas.microsoft.com/office/powerpoint/2010/main" val="220712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326E-9816-4B6B-AE8F-9235D4AA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50320-F1BD-4E82-BEE5-0836ADB1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261484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Game</a:t>
            </a:r>
          </a:p>
          <a:p>
            <a:r>
              <a:rPr lang="en-US" dirty="0"/>
              <a:t>Platform</a:t>
            </a:r>
          </a:p>
          <a:p>
            <a:r>
              <a:rPr lang="en-US" dirty="0" err="1"/>
              <a:t>gameMode</a:t>
            </a:r>
            <a:endParaRPr lang="en-US" dirty="0"/>
          </a:p>
          <a:p>
            <a:r>
              <a:rPr lang="en-US" dirty="0"/>
              <a:t>Developer</a:t>
            </a:r>
          </a:p>
          <a:p>
            <a:r>
              <a:rPr lang="en-US" dirty="0"/>
              <a:t>Available</a:t>
            </a:r>
          </a:p>
          <a:p>
            <a:r>
              <a:rPr lang="en-US" dirty="0"/>
              <a:t>Publishers</a:t>
            </a:r>
          </a:p>
          <a:p>
            <a:r>
              <a:rPr lang="en-US" dirty="0" err="1"/>
              <a:t>InvCount</a:t>
            </a:r>
            <a:endParaRPr lang="en-US" dirty="0"/>
          </a:p>
          <a:p>
            <a:r>
              <a:rPr lang="en-US" dirty="0"/>
              <a:t>Genre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7DC6D-65BE-4C00-8E4D-68EFD7B35FA6}"/>
              </a:ext>
            </a:extLst>
          </p:cNvPr>
          <p:cNvSpPr txBox="1"/>
          <p:nvPr/>
        </p:nvSpPr>
        <p:spPr>
          <a:xfrm>
            <a:off x="4757351" y="2365226"/>
            <a:ext cx="4436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60732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CBC1B-D9D7-4C43-8C32-2B307D56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29" y="694122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Entity Relationship Diagram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18146-8E9F-4F09-B4E5-5C679901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6D124-13FB-BA44-8BF0-5641331B9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2" y="6318"/>
            <a:ext cx="7162797" cy="68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1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9AA7-068F-499C-9173-BC96B5A5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A9CD-5085-48A1-916C-672FEB1B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97559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CREATE TABLE Game</a:t>
            </a:r>
          </a:p>
          <a:p>
            <a:pPr marL="0" indent="0">
              <a:buNone/>
            </a:pPr>
            <a:r>
              <a:rPr lang="en-US" sz="3200" dirty="0"/>
              <a:t>(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InventoryID</a:t>
            </a:r>
            <a:r>
              <a:rPr lang="en-US" sz="3200" dirty="0"/>
              <a:t>     number(10,0) NOT NULL ,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gameMode</a:t>
            </a:r>
            <a:r>
              <a:rPr lang="en-US" sz="3200" dirty="0"/>
              <a:t>        varchar2(20) NOT NULL ,</a:t>
            </a:r>
          </a:p>
          <a:p>
            <a:pPr marL="0" indent="0">
              <a:buNone/>
            </a:pPr>
            <a:r>
              <a:rPr lang="en-US" sz="3200" dirty="0"/>
              <a:t> Developers      varchar2(20) NOT NULL ,</a:t>
            </a:r>
          </a:p>
          <a:p>
            <a:pPr marL="0" indent="0">
              <a:buNone/>
            </a:pPr>
            <a:r>
              <a:rPr lang="en-US" sz="3200" dirty="0"/>
              <a:t> Rating          number(10,0) NOT NULL ,</a:t>
            </a:r>
          </a:p>
          <a:p>
            <a:pPr marL="0" indent="0">
              <a:buNone/>
            </a:pPr>
            <a:r>
              <a:rPr lang="en-US" sz="3200" dirty="0"/>
              <a:t> Platform        varchar2(20) NOT NULL ,</a:t>
            </a:r>
          </a:p>
          <a:p>
            <a:pPr marL="0" indent="0">
              <a:buNone/>
            </a:pPr>
            <a:r>
              <a:rPr lang="en-US" sz="3200" dirty="0"/>
              <a:t> Genre           varchar2(20) NOT NULL ,</a:t>
            </a:r>
          </a:p>
          <a:p>
            <a:pPr marL="0" indent="0">
              <a:buNone/>
            </a:pPr>
            <a:r>
              <a:rPr lang="en-US" sz="3200" dirty="0"/>
              <a:t> Publishers      varchar2(20) NOT NULL ,</a:t>
            </a:r>
          </a:p>
          <a:p>
            <a:pPr marL="0" indent="0">
              <a:buNone/>
            </a:pPr>
            <a:r>
              <a:rPr lang="en-US" sz="3200" dirty="0"/>
              <a:t> Themes          varchar2(20) NOT NULL ,</a:t>
            </a:r>
          </a:p>
          <a:p>
            <a:pPr marL="0" indent="0">
              <a:buNone/>
            </a:pPr>
            <a:r>
              <a:rPr lang="en-US" sz="3200" dirty="0"/>
              <a:t> Perspective     varchar2(20) NOT NULL ,</a:t>
            </a:r>
          </a:p>
          <a:p>
            <a:pPr marL="0" indent="0">
              <a:buNone/>
            </a:pPr>
            <a:r>
              <a:rPr lang="en-US" sz="3200" dirty="0"/>
              <a:t> Description     varchar2(255) NOT NULL ,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Availablity</a:t>
            </a:r>
            <a:r>
              <a:rPr lang="en-US" sz="3200" dirty="0"/>
              <a:t>     varchar2(1) NOT NULL ,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InventoryCount</a:t>
            </a:r>
            <a:r>
              <a:rPr lang="en-US" sz="3200" dirty="0"/>
              <a:t> number(10,0) NOT NULL ,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CustomerID</a:t>
            </a:r>
            <a:r>
              <a:rPr lang="en-US" sz="3200" dirty="0"/>
              <a:t>     number(10,0) NOT NULL ,</a:t>
            </a:r>
          </a:p>
          <a:p>
            <a:pPr marL="0" indent="0">
              <a:buNone/>
            </a:pPr>
            <a:r>
              <a:rPr lang="en-US" sz="3200" dirty="0"/>
              <a:t> title 	varchar2(20) NOT NULL,</a:t>
            </a:r>
          </a:p>
          <a:p>
            <a:pPr marL="0" indent="0">
              <a:buNone/>
            </a:pPr>
            <a:r>
              <a:rPr lang="en-US" sz="3200" dirty="0"/>
              <a:t>PRIMARY KEY (</a:t>
            </a:r>
            <a:r>
              <a:rPr lang="en-US" sz="3200" dirty="0" err="1"/>
              <a:t>inventoryID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53BDB-24D7-4C5E-B2C3-B24C026EE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631" y="3429000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3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E704-7085-4429-97FB-F5BE257E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C08E7D-72C4-41CA-948B-A3BCF6986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1999555"/>
            <a:ext cx="10383202" cy="4858446"/>
          </a:xfrm>
        </p:spPr>
      </p:pic>
    </p:spTree>
    <p:extLst>
      <p:ext uri="{BB962C8B-B14F-4D97-AF65-F5344CB8AC3E}">
        <p14:creationId xmlns:p14="http://schemas.microsoft.com/office/powerpoint/2010/main" val="77913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2523E-9935-4229-8A50-2B26787C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ALTER STATEMENT + INDEXING</a:t>
            </a:r>
          </a:p>
        </p:txBody>
      </p:sp>
      <p:pic>
        <p:nvPicPr>
          <p:cNvPr id="24" name="Picture 20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A3019E1-73B7-4EE2-AA37-71336F3BB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346001"/>
            <a:ext cx="5629268" cy="4159204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1FC3B-8824-49A5-8049-98982A01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39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1810-71C5-4C64-822E-2F013355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5B7DB-401C-43F1-B809-C1007CFE2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644" y="2724273"/>
            <a:ext cx="8015502" cy="2299562"/>
          </a:xfrm>
        </p:spPr>
      </p:pic>
    </p:spTree>
    <p:extLst>
      <p:ext uri="{BB962C8B-B14F-4D97-AF65-F5344CB8AC3E}">
        <p14:creationId xmlns:p14="http://schemas.microsoft.com/office/powerpoint/2010/main" val="39907736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312</Words>
  <Application>Microsoft Macintosh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Game Database Project</vt:lpstr>
      <vt:lpstr>Background – Why did we choose this? </vt:lpstr>
      <vt:lpstr>Background – Part B</vt:lpstr>
      <vt:lpstr>Entities </vt:lpstr>
      <vt:lpstr>Entity Relationship Diagram </vt:lpstr>
      <vt:lpstr>CREATE STATEMENT </vt:lpstr>
      <vt:lpstr>INSERT STATEMENT</vt:lpstr>
      <vt:lpstr>ALTER STATEMENT + INDEXING</vt:lpstr>
      <vt:lpstr>VIEWS STATEMENT</vt:lpstr>
      <vt:lpstr>TRIGGERS </vt:lpstr>
      <vt:lpstr>SELECT STATEMENT </vt:lpstr>
      <vt:lpstr>UPDATE/DELETE STATEMENTS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Database Project</dc:title>
  <dc:creator>Yousef Jarrar (PHS)</dc:creator>
  <cp:lastModifiedBy>George Suarez</cp:lastModifiedBy>
  <cp:revision>7</cp:revision>
  <dcterms:created xsi:type="dcterms:W3CDTF">2019-03-20T15:20:57Z</dcterms:created>
  <dcterms:modified xsi:type="dcterms:W3CDTF">2019-03-21T23:59:52Z</dcterms:modified>
</cp:coreProperties>
</file>