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5" r:id="rId6"/>
    <p:sldId id="276" r:id="rId7"/>
    <p:sldId id="277" r:id="rId8"/>
    <p:sldId id="296" r:id="rId9"/>
    <p:sldId id="297" r:id="rId10"/>
    <p:sldId id="302" r:id="rId11"/>
    <p:sldId id="298" r:id="rId12"/>
    <p:sldId id="299" r:id="rId13"/>
    <p:sldId id="301" r:id="rId14"/>
    <p:sldId id="300" r:id="rId15"/>
    <p:sldId id="294" r:id="rId16"/>
    <p:sldId id="293" r:id="rId17"/>
    <p:sldId id="303" r:id="rId18"/>
    <p:sldId id="304" r:id="rId19"/>
    <p:sldId id="305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a george" initials="Sg" lastIdx="1" clrIdx="0">
    <p:extLst>
      <p:ext uri="{19B8F6BF-5375-455C-9EA6-DF929625EA0E}">
        <p15:presenceInfo xmlns:p15="http://schemas.microsoft.com/office/powerpoint/2012/main" userId="d99ff06c6f9a17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50" d="100"/>
          <a:sy n="50" d="100"/>
        </p:scale>
        <p:origin x="798" y="43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941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03/3-benefits-of-shrink-machine-packaging-for-business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openxmlformats.org/officeDocument/2006/relationships/hyperlink" Target="https://linkedin.com/in/george-sylva-ba901811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georgesylva1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03/3-benefits-of-shrink-machine-packaging-for-business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nIT-OWL/vega-shrinkwrapper-runtofailur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Shrink Wrapper Failure Prediction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34020" y="4172084"/>
            <a:ext cx="1637958" cy="760288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George Sylva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333" r="8333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F88B8-33D9-8911-3798-6285A27BD4B8}"/>
              </a:ext>
            </a:extLst>
          </p:cNvPr>
          <p:cNvSpPr txBox="1"/>
          <p:nvPr/>
        </p:nvSpPr>
        <p:spPr>
          <a:xfrm>
            <a:off x="6742557" y="5888182"/>
            <a:ext cx="4405503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echnofaq.org/posts/2017/03/3-benefits-of-shrink-machine-packaging-for-business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4875" y="1200150"/>
            <a:ext cx="753427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4874" y="1200150"/>
            <a:ext cx="7953377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350" y="1123950"/>
            <a:ext cx="5804411" cy="2421151"/>
          </a:xfrm>
        </p:spPr>
        <p:txBody>
          <a:bodyPr anchor="t"/>
          <a:lstStyle/>
          <a:p>
            <a:r>
              <a:rPr lang="en-US" dirty="0"/>
              <a:t>Feature Engineering/Preprocessing</a:t>
            </a:r>
            <a:br>
              <a:rPr lang="en-US" dirty="0"/>
            </a:br>
            <a:r>
              <a:rPr lang="en-US" sz="2000" b="0" dirty="0"/>
              <a:t>1. Failure-Likelihood feature creation</a:t>
            </a:r>
            <a:br>
              <a:rPr lang="en-US" sz="2000" b="0" dirty="0"/>
            </a:br>
            <a:r>
              <a:rPr lang="en-US" sz="2000" b="0" dirty="0"/>
              <a:t>2. Standard Scaler used</a:t>
            </a:r>
            <a:br>
              <a:rPr lang="en-US" sz="2000" b="0" dirty="0"/>
            </a:br>
            <a:r>
              <a:rPr lang="en-US" sz="2000" b="0" dirty="0"/>
              <a:t>3. Multiple algorithms tried for outcome feature categorical balancing </a:t>
            </a:r>
            <a:br>
              <a:rPr lang="en-US" sz="2000" b="0" dirty="0"/>
            </a:br>
            <a:r>
              <a:rPr lang="en-US" sz="2000" b="0" dirty="0"/>
              <a:t>4. Multiple models also tried and evaluated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No Balancing done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4246517"/>
            <a:ext cx="2653545" cy="1144634"/>
          </a:xfrm>
        </p:spPr>
        <p:txBody>
          <a:bodyPr/>
          <a:lstStyle/>
          <a:p>
            <a:r>
              <a:rPr lang="en-US" dirty="0"/>
              <a:t>Most models did well possibly due to the threshold set and used as a yardstick for outcome feature creation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11506" y="3625598"/>
            <a:ext cx="3012438" cy="587964"/>
          </a:xfrm>
        </p:spPr>
        <p:txBody>
          <a:bodyPr/>
          <a:lstStyle/>
          <a:p>
            <a:r>
              <a:rPr lang="en-US" dirty="0"/>
              <a:t>Balancing done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Most models did well possibly due to the threshold set and were used as a yardstick for outcome feature creation</a:t>
            </a:r>
          </a:p>
          <a:p>
            <a:r>
              <a:rPr lang="en-US" dirty="0"/>
              <a:t>Cross-validation was also used to check most of the models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Local UI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1100" y="1200150"/>
            <a:ext cx="6208871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4874" y="1200150"/>
            <a:ext cx="8715376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2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50705" y="3162300"/>
            <a:ext cx="5050495" cy="1866900"/>
          </a:xfrm>
        </p:spPr>
        <p:txBody>
          <a:bodyPr anchor="t"/>
          <a:lstStyle/>
          <a:p>
            <a:r>
              <a:rPr lang="en-US" b="0" dirty="0"/>
              <a:t>The Industrial shrink wrapper failure is monitored using machine learning to check the sensors monitoring the actual speed and lag errors of various motors within the machine and a wide range in the lag error compared to where the various motors are to be positioned.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52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095750" cy="2060471"/>
          </a:xfrm>
        </p:spPr>
        <p:txBody>
          <a:bodyPr/>
          <a:lstStyle/>
          <a:p>
            <a:r>
              <a:rPr lang="en-US" dirty="0"/>
              <a:t>George Sylva</a:t>
            </a:r>
          </a:p>
          <a:p>
            <a:pPr lvl="0"/>
            <a:r>
              <a:rPr lang="en-US" dirty="0"/>
              <a:t>georgesylva@gmail.com</a:t>
            </a:r>
          </a:p>
          <a:p>
            <a:pPr lvl="0"/>
            <a:r>
              <a:rPr lang="en-US" dirty="0">
                <a:hlinkClick r:id="rId6"/>
              </a:rPr>
              <a:t>https://github.com/georgesylva1</a:t>
            </a:r>
            <a:endParaRPr lang="en-US" dirty="0"/>
          </a:p>
          <a:p>
            <a:pPr lvl="0"/>
            <a:r>
              <a:rPr lang="en-US" dirty="0">
                <a:hlinkClick r:id="rId7"/>
              </a:rPr>
              <a:t>https://linkedin.com/in/george-sylva-ba901811a</a:t>
            </a:r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Results/Findings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036567"/>
          </a:xfrm>
        </p:spPr>
        <p:txBody>
          <a:bodyPr/>
          <a:lstStyle/>
          <a:p>
            <a:r>
              <a:rPr lang="en-US" dirty="0"/>
              <a:t>The goal of this analysis is to predict failures in a shrink-wrapping machine using various machine-learning models. The data is preprocessed to handle class imbalance and outliers, and multiple resampling techniques and models are tested to determine the best approach for accurate predictions.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D13EA-32DA-456A-78DA-76C1801D0E4C}"/>
              </a:ext>
            </a:extLst>
          </p:cNvPr>
          <p:cNvSpPr txBox="1"/>
          <p:nvPr/>
        </p:nvSpPr>
        <p:spPr>
          <a:xfrm>
            <a:off x="5745001" y="6858000"/>
            <a:ext cx="6446999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echnofaq.org/posts/2017/03/3-benefits-of-shrink-machine-packaging-for-business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1414463"/>
            <a:ext cx="4441188" cy="2568147"/>
          </a:xfrm>
        </p:spPr>
        <p:txBody>
          <a:bodyPr anchor="t"/>
          <a:lstStyle/>
          <a:p>
            <a:r>
              <a:rPr lang="en-US" sz="1800" dirty="0"/>
              <a:t>Data Source from: </a:t>
            </a:r>
            <a:r>
              <a:rPr lang="en-US" sz="1800" b="0" dirty="0">
                <a:hlinkClick r:id="rId3"/>
              </a:rPr>
              <a:t>https://www.kaggle.com/datasets/inIT-OWL/vega-shrinkwrapper-runtofailure-data</a:t>
            </a:r>
            <a:br>
              <a:rPr lang="en-US" sz="1800" b="0" dirty="0"/>
            </a:br>
            <a:r>
              <a:rPr lang="en-US" sz="1800" b="0" dirty="0"/>
              <a:t>	 			</a:t>
            </a:r>
            <a:br>
              <a:rPr lang="en-US" sz="1800" b="0" dirty="0"/>
            </a:br>
            <a:r>
              <a:rPr lang="en-US" sz="1800" b="0" dirty="0"/>
              <a:t>1. Data loading</a:t>
            </a:r>
            <a:br>
              <a:rPr lang="en-US" sz="1800" b="0" dirty="0"/>
            </a:br>
            <a:r>
              <a:rPr lang="en-US" sz="1800" b="0" dirty="0"/>
              <a:t>2. Exploratory Data Analysis</a:t>
            </a:r>
            <a:br>
              <a:rPr lang="en-US" sz="1800" b="0" dirty="0"/>
            </a:br>
            <a:r>
              <a:rPr lang="en-US" sz="1800" b="0" dirty="0"/>
              <a:t>3. Feature Engineering/preprocessing</a:t>
            </a:r>
            <a:br>
              <a:rPr lang="en-US" sz="1800" b="0" dirty="0"/>
            </a:br>
            <a:r>
              <a:rPr lang="en-US" sz="1800" b="0" dirty="0"/>
              <a:t>4. Model Building and monitoring</a:t>
            </a:r>
            <a:r>
              <a:rPr lang="en-US" sz="1800" dirty="0"/>
              <a:t>			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00250" y="2911781"/>
            <a:ext cx="2271713" cy="10708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Methodology</a:t>
            </a: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 (Distribution Plots)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472F544-63D4-5F3B-618E-8F1DC3AF51A0}"/>
              </a:ext>
            </a:extLst>
          </p:cNvPr>
          <p:cNvPicPr>
            <a:picLocks noGrp="1"/>
          </p:cNvPicPr>
          <p:nvPr>
            <p:ph type="pic" sz="quarter" idx="47"/>
          </p:nvPr>
        </p:nvPicPr>
        <p:blipFill>
          <a:blip r:embed="rId2"/>
          <a:srcRect t="2475" b="2475"/>
          <a:stretch>
            <a:fillRect/>
          </a:stretch>
        </p:blipFill>
        <p:spPr>
          <a:xfrm>
            <a:off x="681830" y="1200150"/>
            <a:ext cx="10639426" cy="5018088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02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 (Distribution Plots)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1" y="1200150"/>
            <a:ext cx="10690967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 (Distribution Plots)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4874" y="1123950"/>
            <a:ext cx="864516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5961" y="1200150"/>
            <a:ext cx="7323139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4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0542E64-18E2-AE9F-406B-F43C3A5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1" y="274637"/>
            <a:ext cx="10571165" cy="92551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312F-F6F0-C96E-B69A-4C49472FA1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 dirty="0"/>
              <a:t>Shrink wrapper failure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312E-AE76-35CF-10B0-41CC19A1B7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AFE95-B80D-F476-0674-BA7D43A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4874" y="1200150"/>
            <a:ext cx="681037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16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154</TotalTime>
  <Words>402</Words>
  <Application>Microsoft Office PowerPoint</Application>
  <PresentationFormat>Widescreen</PresentationFormat>
  <Paragraphs>74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Shrink Wrapper Failure Prediction</vt:lpstr>
      <vt:lpstr>Outline</vt:lpstr>
      <vt:lpstr>Introduction</vt:lpstr>
      <vt:lpstr>Data Source from: https://www.kaggle.com/datasets/inIT-OWL/vega-shrinkwrapper-runtofailure-data       1. Data loading 2. Exploratory Data Analysis 3. Feature Engineering/preprocessing 4. Model Building and monitoring   </vt:lpstr>
      <vt:lpstr>Data Visualization (Distribution Plots)</vt:lpstr>
      <vt:lpstr>Data Visualization (Distribution Plots)</vt:lpstr>
      <vt:lpstr>Data Visualization (Distribution Plots)</vt:lpstr>
      <vt:lpstr>Data Visualization</vt:lpstr>
      <vt:lpstr>Data Visualization</vt:lpstr>
      <vt:lpstr>Data Visualization</vt:lpstr>
      <vt:lpstr>Data Visualization</vt:lpstr>
      <vt:lpstr>Feature Engineering/Preprocessing 1. Failure-Likelihood feature creation 2. Standard Scaler used 3. Multiple algorithms tried for outcome feature categorical balancing  4. Multiple models also tried and evaluated </vt:lpstr>
      <vt:lpstr>Results/Findings</vt:lpstr>
      <vt:lpstr>Local UI</vt:lpstr>
      <vt:lpstr>Using Streamlit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 george</dc:creator>
  <cp:lastModifiedBy>Sylva george</cp:lastModifiedBy>
  <cp:revision>1</cp:revision>
  <dcterms:created xsi:type="dcterms:W3CDTF">2024-07-08T08:20:45Z</dcterms:created>
  <dcterms:modified xsi:type="dcterms:W3CDTF">2024-07-08T10:55:18Z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