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0" r:id="rId12"/>
    <p:sldId id="281" r:id="rId13"/>
    <p:sldId id="282" r:id="rId14"/>
    <p:sldId id="286" r:id="rId15"/>
    <p:sldId id="28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E9592-0234-E187-841F-D3241FDD74AA}" v="149" dt="2022-01-17T14:59:27.811"/>
    <p1510:client id="{0635219A-9CD9-D8BF-474D-478138E697FE}" v="21" dt="2022-02-18T09:25:28.425"/>
    <p1510:client id="{1D7BC067-4CE5-6438-072A-BAC11FCFC677}" v="1523" dt="2022-01-25T23:32:54.667"/>
    <p1510:client id="{34995F0C-7AE7-3023-B386-DEE83AB89F56}" v="1141" dt="2022-03-04T13:29:31.322"/>
    <p1510:client id="{4534C916-A0D0-E84A-1F36-6842AD713060}" v="48" dt="2022-02-14T11:53:53.011"/>
    <p1510:client id="{4B2BB775-9B3B-0F70-E61A-72F3DD95E794}" v="962" dt="2022-03-12T19:07:12.187"/>
    <p1510:client id="{52F1499E-45EB-C723-66F8-F90ACB984C36}" v="143" dt="2022-01-22T17:48:52.199"/>
    <p1510:client id="{57DAA6F2-DE2C-430D-A283-6FF664042440}" v="1556" dt="2022-01-13T17:42:30.501"/>
    <p1510:client id="{85F9BBA4-88F7-6E73-2CE4-8663DDF0D400}" v="122" dt="2022-01-22T17:53:36.268"/>
    <p1510:client id="{86420BF5-F6B2-F902-C538-9D6FBE3E79EC}" v="2488" dt="2022-01-19T13:49:08.209"/>
    <p1510:client id="{8939668B-D5AA-F2C1-2D57-A8609CE246EE}" v="91" dt="2022-03-12T10:40:04.825"/>
    <p1510:client id="{8B65B1F5-F32D-D9BA-4FAB-3F17E66D8694}" v="222" dt="2022-02-24T20:20:01.246"/>
    <p1510:client id="{B588A970-3FC5-3F4D-BE4A-8F79C49BC4A9}" v="1662" dt="2022-01-14T18:01:41.885"/>
    <p1510:client id="{B66A22B2-C9AA-4F20-5A9E-041F8D555C57}" v="92" dt="2022-03-08T15:43:10.874"/>
    <p1510:client id="{C572C714-31F6-8469-C9C4-4EFEAE206A17}" v="140" dt="2022-02-17T18:31:50.017"/>
    <p1510:client id="{CCBD6D84-7064-12A5-4217-0D6CFF7E58B3}" v="2" dt="2022-03-12T10:41:08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30-c++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30-c++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30-c++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30-c++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30-c++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ΜΑΘΗΜΑ 1</a:t>
            </a:r>
            <a:r>
              <a:rPr lang="el-GR" sz="5400">
                <a:cs typeface="Calibri Light"/>
              </a:rPr>
              <a:t>9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ΚΛΑΣΕΙΣ ΚΑΙ ΑΝΑΦΟΡΕΣ 2/2</a:t>
            </a:r>
          </a:p>
          <a:p>
            <a:pPr algn="l"/>
            <a:endParaRPr lang="en-US">
              <a:cs typeface="Calibri"/>
            </a:endParaRPr>
          </a:p>
          <a:p>
            <a:pPr algn="l"/>
            <a:r>
              <a:rPr lang="en-US" dirty="0" err="1">
                <a:cs typeface="Calibri"/>
              </a:rPr>
              <a:t>Γιώργος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Διάκος</a:t>
            </a:r>
            <a:r>
              <a:rPr lang="en-US" dirty="0">
                <a:cs typeface="Calibri"/>
              </a:rPr>
              <a:t> - Full Stack Developer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BEE918C-5D4B-4122-B64E-2E3F202EE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13D94-675D-4B1E-BD8F-AD062252E493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DDE13B-E4F1-4584-8807-CFCA683E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00" y="182563"/>
            <a:ext cx="11539730" cy="6280149"/>
          </a:xfrm>
        </p:spPr>
      </p:pic>
    </p:spTree>
    <p:extLst>
      <p:ext uri="{BB962C8B-B14F-4D97-AF65-F5344CB8AC3E}">
        <p14:creationId xmlns:p14="http://schemas.microsoft.com/office/powerpoint/2010/main" val="73512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A782A95-FDC9-4AAD-8BCC-52250CC41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54" y="349251"/>
            <a:ext cx="11245935" cy="6256336"/>
          </a:xfrm>
        </p:spPr>
      </p:pic>
    </p:spTree>
    <p:extLst>
      <p:ext uri="{BB962C8B-B14F-4D97-AF65-F5344CB8AC3E}">
        <p14:creationId xmlns:p14="http://schemas.microsoft.com/office/powerpoint/2010/main" val="343109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5F4C92-1C81-4324-9790-0792D8FF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14" y="218282"/>
            <a:ext cx="10344265" cy="6470649"/>
          </a:xfrm>
        </p:spPr>
      </p:pic>
    </p:spTree>
    <p:extLst>
      <p:ext uri="{BB962C8B-B14F-4D97-AF65-F5344CB8AC3E}">
        <p14:creationId xmlns:p14="http://schemas.microsoft.com/office/powerpoint/2010/main" val="183804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C7CA-3DBC-48A2-AC75-5655CF85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>
                <a:cs typeface="Calibri Light"/>
              </a:rPr>
              <a:t>ΑΣΚΗΣΗ 1 : ΣΥΝΑΡΤΗΣΗ SWAP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4024F-7BED-7468-E329-95FB9DE8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Υλοποίησε την Συνάρτηση swap ώστε να δέχεται δυο ορίσματα και να ανταλλάσει τις τιμές τους :</a:t>
            </a:r>
          </a:p>
          <a:p>
            <a:r>
              <a:rPr lang="en-US" sz="2000">
                <a:cs typeface="Calibri"/>
              </a:rPr>
              <a:t>Οι τιμές μπορούν να είναι :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Int , 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double,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Αντικέιμενα της κλάσης σημείο (βλ. Lesson_15b &lt;&lt; Εισαγωγή στις κλάσεις&gt;&gt; , άσκηση 2)</a:t>
            </a:r>
          </a:p>
          <a:p>
            <a:pPr marL="342900" indent="-342900">
              <a:buAutoNum type="arabicPeriod"/>
            </a:pPr>
            <a:endParaRPr lang="en-US" sz="2000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678CC0C-96F2-4EB3-8F57-DA10D2FB2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93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FD451C-5566-4F79-9619-22B874CCA26D}"/>
              </a:ext>
            </a:extLst>
          </p:cNvPr>
          <p:cNvSpPr txBox="1"/>
          <p:nvPr/>
        </p:nvSpPr>
        <p:spPr>
          <a:xfrm>
            <a:off x="2301299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7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C7CA-3DBC-48A2-AC75-5655CF85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>
                <a:cs typeface="Calibri Light"/>
              </a:rPr>
              <a:t>ΑΣΚΗΣΗ 2 : ΕΠΕΚΤΑΣΗ ΤΗΣ ΚΛΑΣΗΣ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4024F-7BED-7468-E329-95FB9DE8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Επέκτεινε την κλάση ARRAY της άσκησης 2 του lesson_17:  &lt;&lt;Κλάσεις και Δείκτες&gt;&gt; με κατασκευαστή αντιγράφου. </a:t>
            </a:r>
          </a:p>
          <a:p>
            <a:pPr marL="342900" indent="-342900">
              <a:buAutoNum type="arabicPeriod"/>
            </a:pPr>
            <a:endParaRPr lang="en-US" sz="2000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678CC0C-96F2-4EB3-8F57-DA10D2FB2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93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FD451C-5566-4F79-9619-22B874CCA26D}"/>
              </a:ext>
            </a:extLst>
          </p:cNvPr>
          <p:cNvSpPr txBox="1"/>
          <p:nvPr/>
        </p:nvSpPr>
        <p:spPr>
          <a:xfrm>
            <a:off x="2301299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C7CA-3DBC-48A2-AC75-5655CF85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ΑΣΚΗΣΗ 3 : ΚΛΑΣΗ STRING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4024F-7BED-7468-E329-95FB9DE8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dirty="0">
                <a:cs typeface="Calibri"/>
              </a:rPr>
              <a:t>Κατα</a:t>
            </a:r>
            <a:r>
              <a:rPr lang="en-US" sz="1200" dirty="0" err="1">
                <a:cs typeface="Calibri"/>
              </a:rPr>
              <a:t>σκεύ</a:t>
            </a:r>
            <a:r>
              <a:rPr lang="en-US" sz="1200" dirty="0">
                <a:cs typeface="Calibri"/>
              </a:rPr>
              <a:t>α</a:t>
            </a:r>
            <a:r>
              <a:rPr lang="en-US" sz="1200" dirty="0" err="1">
                <a:cs typeface="Calibri"/>
              </a:rPr>
              <a:t>σε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μι</a:t>
            </a:r>
            <a:r>
              <a:rPr lang="en-US" sz="1200" dirty="0">
                <a:cs typeface="Calibri"/>
              </a:rPr>
              <a:t>α </a:t>
            </a:r>
            <a:r>
              <a:rPr lang="en-US" sz="1200" dirty="0" err="1">
                <a:cs typeface="Calibri"/>
              </a:rPr>
              <a:t>κλάση</a:t>
            </a:r>
            <a:r>
              <a:rPr lang="en-US" sz="1200" dirty="0">
                <a:cs typeface="Calibri"/>
              </a:rPr>
              <a:t> (STRING) π</a:t>
            </a:r>
            <a:r>
              <a:rPr lang="en-US" sz="1200" dirty="0" err="1">
                <a:cs typeface="Calibri"/>
              </a:rPr>
              <a:t>ου</a:t>
            </a:r>
            <a:r>
              <a:rPr lang="en-US" sz="1200" dirty="0">
                <a:cs typeface="Calibri"/>
              </a:rPr>
              <a:t> να π</a:t>
            </a:r>
            <a:r>
              <a:rPr lang="en-US" sz="1200" dirty="0" err="1">
                <a:cs typeface="Calibri"/>
              </a:rPr>
              <a:t>εριτυλίσσει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έννοι</a:t>
            </a:r>
            <a:r>
              <a:rPr lang="en-US" sz="1200" dirty="0">
                <a:cs typeface="Calibri"/>
              </a:rPr>
              <a:t>α </a:t>
            </a:r>
            <a:r>
              <a:rPr lang="en-US" sz="1200" dirty="0" err="1">
                <a:cs typeface="Calibri"/>
              </a:rPr>
              <a:t>της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dirty="0" err="1">
                <a:cs typeface="Calibri"/>
              </a:rPr>
              <a:t>ολοσειράς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ως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εξής</a:t>
            </a:r>
            <a:r>
              <a:rPr lang="en-US" sz="1200" dirty="0">
                <a:cs typeface="Calibri"/>
              </a:rPr>
              <a:t> : </a:t>
            </a:r>
          </a:p>
          <a:p>
            <a:pPr marL="285750" indent="-285750"/>
            <a:r>
              <a:rPr lang="en-US" sz="1200" dirty="0">
                <a:cs typeface="Calibri"/>
              </a:rPr>
              <a:t>Να </a:t>
            </a:r>
            <a:r>
              <a:rPr lang="en-US" sz="1200" dirty="0" err="1">
                <a:cs typeface="Calibri"/>
              </a:rPr>
              <a:t>έχει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ως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μέλη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εν</a:t>
            </a:r>
            <a:r>
              <a:rPr lang="en-US" sz="1200" dirty="0">
                <a:cs typeface="Calibri"/>
              </a:rPr>
              <a:t>αν </a:t>
            </a:r>
            <a:r>
              <a:rPr lang="en-US" sz="1200" dirty="0" err="1">
                <a:cs typeface="Calibri"/>
              </a:rPr>
              <a:t>δυν</a:t>
            </a:r>
            <a:r>
              <a:rPr lang="en-US" sz="1200" dirty="0">
                <a:cs typeface="Calibri"/>
              </a:rPr>
              <a:t>α</a:t>
            </a:r>
            <a:r>
              <a:rPr lang="en-US" sz="1200" dirty="0" err="1">
                <a:cs typeface="Calibri"/>
              </a:rPr>
              <a:t>μικό</a:t>
            </a:r>
            <a:r>
              <a:rPr lang="en-US" sz="1200" dirty="0">
                <a:cs typeface="Calibri"/>
              </a:rPr>
              <a:t> π</a:t>
            </a:r>
            <a:r>
              <a:rPr lang="en-US" sz="1200" dirty="0" err="1">
                <a:cs typeface="Calibri"/>
              </a:rPr>
              <a:t>ίν</a:t>
            </a:r>
            <a:r>
              <a:rPr lang="en-US" sz="1200" dirty="0">
                <a:cs typeface="Calibri"/>
              </a:rPr>
              <a:t>ακα (</a:t>
            </a:r>
            <a:r>
              <a:rPr lang="en-US" sz="1200" dirty="0" err="1">
                <a:cs typeface="Calibri"/>
              </a:rPr>
              <a:t>δείκτης</a:t>
            </a:r>
            <a:r>
              <a:rPr lang="en-US" sz="1200" dirty="0">
                <a:cs typeface="Calibri"/>
              </a:rPr>
              <a:t>) χαρα</a:t>
            </a:r>
            <a:r>
              <a:rPr lang="en-US" sz="1200" dirty="0" err="1">
                <a:cs typeface="Calibri"/>
              </a:rPr>
              <a:t>κτήρων</a:t>
            </a:r>
            <a:r>
              <a:rPr lang="en-US" sz="1200" dirty="0">
                <a:cs typeface="Calibri"/>
              </a:rPr>
              <a:t>, κα</a:t>
            </a:r>
            <a:r>
              <a:rPr lang="en-US" sz="1200" dirty="0" err="1">
                <a:cs typeface="Calibri"/>
              </a:rPr>
              <a:t>θώς</a:t>
            </a:r>
            <a:r>
              <a:rPr lang="en-US" sz="1200" dirty="0">
                <a:cs typeface="Calibri"/>
              </a:rPr>
              <a:t> και </a:t>
            </a:r>
            <a:r>
              <a:rPr lang="en-US" sz="1200" dirty="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διάστ</a:t>
            </a:r>
            <a:r>
              <a:rPr lang="en-US" sz="1200" dirty="0">
                <a:cs typeface="Calibri"/>
              </a:rPr>
              <a:t>α</a:t>
            </a:r>
            <a:r>
              <a:rPr lang="en-US" sz="1200" dirty="0" err="1">
                <a:cs typeface="Calibri"/>
              </a:rPr>
              <a:t>στ</a:t>
            </a:r>
            <a:r>
              <a:rPr lang="en-US" sz="1200" dirty="0">
                <a:cs typeface="Calibri"/>
              </a:rPr>
              <a:t>α</a:t>
            </a:r>
            <a:r>
              <a:rPr lang="en-US" sz="1200" dirty="0" err="1">
                <a:cs typeface="Calibri"/>
              </a:rPr>
              <a:t>ση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του</a:t>
            </a:r>
            <a:r>
              <a:rPr lang="en-US" sz="1200" dirty="0">
                <a:cs typeface="Calibri"/>
              </a:rPr>
              <a:t> π</a:t>
            </a:r>
            <a:r>
              <a:rPr lang="en-US" sz="1200" dirty="0" err="1">
                <a:cs typeface="Calibri"/>
              </a:rPr>
              <a:t>ίν</a:t>
            </a:r>
            <a:r>
              <a:rPr lang="en-US" sz="1200" dirty="0">
                <a:cs typeface="Calibri"/>
              </a:rPr>
              <a:t>ακα.</a:t>
            </a:r>
          </a:p>
          <a:p>
            <a:pPr marL="285750" indent="-285750"/>
            <a:r>
              <a:rPr lang="en-US" sz="1200" dirty="0">
                <a:cs typeface="Calibri"/>
              </a:rPr>
              <a:t>Να </a:t>
            </a:r>
            <a:r>
              <a:rPr lang="en-US" sz="1200" dirty="0" err="1">
                <a:cs typeface="Calibri"/>
              </a:rPr>
              <a:t>έχει</a:t>
            </a:r>
            <a:r>
              <a:rPr lang="en-US" sz="1200" dirty="0">
                <a:cs typeface="Calibri"/>
              </a:rPr>
              <a:t> κατα</a:t>
            </a:r>
            <a:r>
              <a:rPr lang="en-US" sz="1200" dirty="0" err="1">
                <a:cs typeface="Calibri"/>
              </a:rPr>
              <a:t>σκευ</a:t>
            </a:r>
            <a:r>
              <a:rPr lang="en-US" sz="1200" dirty="0">
                <a:cs typeface="Calibri"/>
              </a:rPr>
              <a:t>α</a:t>
            </a:r>
            <a:r>
              <a:rPr lang="en-US" sz="1200" dirty="0" err="1">
                <a:cs typeface="Calibri"/>
              </a:rPr>
              <a:t>στές</a:t>
            </a:r>
            <a:r>
              <a:rPr lang="en-US" sz="1200" dirty="0">
                <a:cs typeface="Calibri"/>
              </a:rPr>
              <a:t> :</a:t>
            </a:r>
          </a:p>
          <a:p>
            <a:pPr marL="285750" indent="-285750"/>
            <a:r>
              <a:rPr lang="en-US" sz="1200" dirty="0">
                <a:cs typeface="Calibri"/>
              </a:rPr>
              <a:t>Default </a:t>
            </a:r>
          </a:p>
          <a:p>
            <a:pPr marL="285750" indent="-285750"/>
            <a:r>
              <a:rPr lang="en-US" sz="1200" err="1">
                <a:cs typeface="Calibri"/>
              </a:rPr>
              <a:t>Μόνο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με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err="1">
                <a:cs typeface="Calibri"/>
              </a:rPr>
              <a:t>ολοσειρά</a:t>
            </a:r>
            <a:r>
              <a:rPr lang="en-US" sz="1200" dirty="0">
                <a:cs typeface="Calibri"/>
              </a:rPr>
              <a:t> (να </a:t>
            </a:r>
            <a:r>
              <a:rPr lang="en-US" sz="1200" err="1">
                <a:cs typeface="Calibri"/>
              </a:rPr>
              <a:t>γίνετ</a:t>
            </a:r>
            <a:r>
              <a:rPr lang="en-US" sz="1200" dirty="0">
                <a:cs typeface="Calibri"/>
              </a:rPr>
              <a:t>αι </a:t>
            </a:r>
            <a:r>
              <a:rPr lang="en-US" sz="1200" err="1">
                <a:cs typeface="Calibri"/>
              </a:rPr>
              <a:t>δυν</a:t>
            </a:r>
            <a:r>
              <a:rPr lang="en-US" sz="1200" dirty="0">
                <a:cs typeface="Calibri"/>
              </a:rPr>
              <a:t>α</a:t>
            </a:r>
            <a:r>
              <a:rPr lang="en-US" sz="1200" err="1">
                <a:cs typeface="Calibri"/>
              </a:rPr>
              <a:t>μική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δέσμευση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μνήμης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όση</a:t>
            </a:r>
            <a:r>
              <a:rPr lang="en-US" sz="1200" dirty="0">
                <a:cs typeface="Calibri"/>
              </a:rPr>
              <a:t> και </a:t>
            </a:r>
            <a:r>
              <a:rPr lang="en-US" sz="1200" err="1">
                <a:cs typeface="Calibri"/>
              </a:rPr>
              <a:t>το</a:t>
            </a:r>
            <a:r>
              <a:rPr lang="en-US" sz="1200" dirty="0">
                <a:cs typeface="Calibri"/>
              </a:rPr>
              <a:t> </a:t>
            </a:r>
            <a:r>
              <a:rPr lang="en-US" sz="1200" err="1">
                <a:cs typeface="Calibri"/>
              </a:rPr>
              <a:t>μήκος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της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err="1">
                <a:cs typeface="Calibri"/>
              </a:rPr>
              <a:t>ολοσειράς</a:t>
            </a:r>
            <a:r>
              <a:rPr lang="en-US" sz="1200" dirty="0">
                <a:cs typeface="Calibri"/>
              </a:rPr>
              <a:t> </a:t>
            </a:r>
            <a:r>
              <a:rPr lang="en-US" sz="1200" err="1">
                <a:cs typeface="Calibri"/>
              </a:rPr>
              <a:t>εισόδου</a:t>
            </a:r>
            <a:r>
              <a:rPr lang="en-US" sz="1200" dirty="0">
                <a:cs typeface="Calibri"/>
              </a:rPr>
              <a:t>)</a:t>
            </a:r>
            <a:endParaRPr lang="en-US" sz="1200">
              <a:cs typeface="Calibri"/>
            </a:endParaRPr>
          </a:p>
          <a:p>
            <a:pPr marL="285750" indent="-285750"/>
            <a:r>
              <a:rPr lang="en-US" sz="1200" err="1">
                <a:cs typeface="Calibri"/>
              </a:rPr>
              <a:t>Αντιγράφου</a:t>
            </a:r>
            <a:r>
              <a:rPr lang="en-US" sz="1200" dirty="0">
                <a:cs typeface="Calibri"/>
              </a:rPr>
              <a:t> </a:t>
            </a:r>
          </a:p>
          <a:p>
            <a:pPr marL="285750" indent="-285750"/>
            <a:r>
              <a:rPr lang="en-US" sz="1200" dirty="0">
                <a:cs typeface="Calibri"/>
              </a:rPr>
              <a:t>Ο κατα</a:t>
            </a:r>
            <a:r>
              <a:rPr lang="en-US" sz="1200" err="1">
                <a:cs typeface="Calibri"/>
              </a:rPr>
              <a:t>στροφέ</a:t>
            </a:r>
            <a:r>
              <a:rPr lang="en-US" sz="1200" dirty="0">
                <a:cs typeface="Calibri"/>
              </a:rPr>
              <a:t>ας να </a:t>
            </a:r>
            <a:r>
              <a:rPr lang="en-US" sz="1200" err="1">
                <a:cs typeface="Calibri"/>
              </a:rPr>
              <a:t>δι</a:t>
            </a:r>
            <a:r>
              <a:rPr lang="en-US" sz="1200" dirty="0">
                <a:cs typeface="Calibri"/>
              </a:rPr>
              <a:t>α</a:t>
            </a:r>
            <a:r>
              <a:rPr lang="en-US" sz="1200" err="1">
                <a:cs typeface="Calibri"/>
              </a:rPr>
              <a:t>γράφει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μνήμη</a:t>
            </a:r>
            <a:r>
              <a:rPr lang="en-US" sz="1200" dirty="0">
                <a:cs typeface="Calibri"/>
              </a:rPr>
              <a:t> π</a:t>
            </a:r>
            <a:r>
              <a:rPr lang="en-US" sz="1200" err="1">
                <a:cs typeface="Calibri"/>
              </a:rPr>
              <a:t>ου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έχει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δεσμευτεί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δυν</a:t>
            </a:r>
            <a:r>
              <a:rPr lang="en-US" sz="1200" dirty="0">
                <a:cs typeface="Calibri"/>
              </a:rPr>
              <a:t>α</a:t>
            </a:r>
            <a:r>
              <a:rPr lang="en-US" sz="1200" err="1">
                <a:cs typeface="Calibri"/>
              </a:rPr>
              <a:t>μικά</a:t>
            </a:r>
            <a:r>
              <a:rPr lang="en-US" sz="1200" dirty="0">
                <a:cs typeface="Calibri"/>
              </a:rPr>
              <a:t>.</a:t>
            </a:r>
          </a:p>
          <a:p>
            <a:pPr marL="285750" indent="-285750"/>
            <a:r>
              <a:rPr lang="en-US" sz="1200" dirty="0">
                <a:cs typeface="Calibri"/>
              </a:rPr>
              <a:t>Getter : </a:t>
            </a:r>
            <a:r>
              <a:rPr lang="en-US" sz="1200" err="1">
                <a:cs typeface="Calibri"/>
              </a:rPr>
              <a:t>Γι</a:t>
            </a:r>
            <a:r>
              <a:rPr lang="en-US" sz="1200" dirty="0">
                <a:cs typeface="Calibri"/>
              </a:rPr>
              <a:t>α </a:t>
            </a:r>
            <a:r>
              <a:rPr lang="en-US" sz="120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err="1">
                <a:cs typeface="Calibri"/>
              </a:rPr>
              <a:t>ολοσειρά</a:t>
            </a:r>
            <a:r>
              <a:rPr lang="en-US" sz="1200" dirty="0">
                <a:cs typeface="Calibri"/>
              </a:rPr>
              <a:t> και </a:t>
            </a:r>
            <a:r>
              <a:rPr lang="en-US" sz="1200" err="1">
                <a:cs typeface="Calibri"/>
              </a:rPr>
              <a:t>το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μήκος</a:t>
            </a:r>
            <a:r>
              <a:rPr lang="en-US" sz="1200" dirty="0">
                <a:cs typeface="Calibri"/>
              </a:rPr>
              <a:t> </a:t>
            </a:r>
          </a:p>
          <a:p>
            <a:pPr marL="285750" indent="-285750"/>
            <a:r>
              <a:rPr lang="en-US" sz="1200" dirty="0">
                <a:cs typeface="Calibri"/>
              </a:rPr>
              <a:t>Setter : </a:t>
            </a:r>
            <a:r>
              <a:rPr lang="en-US" sz="1200" err="1">
                <a:cs typeface="Calibri"/>
              </a:rPr>
              <a:t>Μόνο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γι</a:t>
            </a:r>
            <a:r>
              <a:rPr lang="en-US" sz="1200" dirty="0">
                <a:cs typeface="Calibri"/>
              </a:rPr>
              <a:t>α </a:t>
            </a:r>
            <a:r>
              <a:rPr lang="en-US" sz="120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err="1">
                <a:cs typeface="Calibri"/>
              </a:rPr>
              <a:t>ολοσειρά</a:t>
            </a:r>
            <a:endParaRPr lang="en-US" sz="1200"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Η </a:t>
            </a:r>
            <a:r>
              <a:rPr lang="en-US" sz="1200" err="1">
                <a:cs typeface="Calibri"/>
              </a:rPr>
              <a:t>συνάρτηση</a:t>
            </a:r>
            <a:r>
              <a:rPr lang="en-US" sz="1200" dirty="0">
                <a:cs typeface="Calibri"/>
              </a:rPr>
              <a:t> main :</a:t>
            </a:r>
          </a:p>
          <a:p>
            <a:pPr marL="285750" indent="-285750"/>
            <a:r>
              <a:rPr lang="en-US" sz="1200" dirty="0">
                <a:cs typeface="Calibri"/>
              </a:rPr>
              <a:t>Να κατα</a:t>
            </a:r>
            <a:r>
              <a:rPr lang="en-US" sz="1200" dirty="0" err="1">
                <a:cs typeface="Calibri"/>
              </a:rPr>
              <a:t>σκευάζει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μι</a:t>
            </a:r>
            <a:r>
              <a:rPr lang="en-US" sz="1200" dirty="0">
                <a:cs typeface="Calibri"/>
              </a:rPr>
              <a:t>α </a:t>
            </a:r>
            <a:r>
              <a:rPr lang="en-US" sz="1200" dirty="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dirty="0" err="1">
                <a:cs typeface="Calibri"/>
              </a:rPr>
              <a:t>ολοσειρά</a:t>
            </a:r>
            <a:r>
              <a:rPr lang="en-US" sz="1200" dirty="0">
                <a:cs typeface="Calibri"/>
              </a:rPr>
              <a:t> str1 , π</a:t>
            </a:r>
            <a:r>
              <a:rPr lang="en-US" sz="1200" dirty="0" err="1">
                <a:cs typeface="Calibri"/>
              </a:rPr>
              <a:t>ου</a:t>
            </a:r>
            <a:r>
              <a:rPr lang="en-US" sz="1200" dirty="0">
                <a:cs typeface="Calibri"/>
              </a:rPr>
              <a:t> α</a:t>
            </a:r>
            <a:r>
              <a:rPr lang="en-US" sz="1200" dirty="0" err="1">
                <a:cs typeface="Calibri"/>
              </a:rPr>
              <a:t>ρχικο</a:t>
            </a:r>
            <a:r>
              <a:rPr lang="en-US" sz="1200" dirty="0">
                <a:cs typeface="Calibri"/>
              </a:rPr>
              <a:t>π</a:t>
            </a:r>
            <a:r>
              <a:rPr lang="en-US" sz="1200" dirty="0" err="1">
                <a:cs typeface="Calibri"/>
              </a:rPr>
              <a:t>οιείτ</a:t>
            </a:r>
            <a:r>
              <a:rPr lang="en-US" sz="1200" dirty="0">
                <a:cs typeface="Calibri"/>
              </a:rPr>
              <a:t>αι </a:t>
            </a:r>
            <a:r>
              <a:rPr lang="en-US" sz="1200" dirty="0" err="1">
                <a:cs typeface="Calibri"/>
              </a:rPr>
              <a:t>ως</a:t>
            </a:r>
            <a:r>
              <a:rPr lang="en-US" sz="1200" dirty="0">
                <a:cs typeface="Calibri"/>
              </a:rPr>
              <a:t> &lt;&lt; This is a String &gt;&gt; </a:t>
            </a:r>
          </a:p>
          <a:p>
            <a:pPr marL="285750" indent="-285750"/>
            <a:r>
              <a:rPr lang="en-US" sz="1200" dirty="0">
                <a:cs typeface="Calibri"/>
              </a:rPr>
              <a:t>Να </a:t>
            </a:r>
            <a:r>
              <a:rPr lang="en-US" sz="1200" dirty="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α</a:t>
            </a:r>
            <a:r>
              <a:rPr lang="en-US" sz="1200" dirty="0" err="1">
                <a:cs typeface="Calibri"/>
              </a:rPr>
              <a:t>ντιγράφει</a:t>
            </a:r>
            <a:r>
              <a:rPr lang="en-US" sz="1200" dirty="0">
                <a:cs typeface="Calibri"/>
              </a:rPr>
              <a:t> </a:t>
            </a:r>
            <a:r>
              <a:rPr lang="en-US" sz="1200" dirty="0" err="1">
                <a:cs typeface="Calibri"/>
              </a:rPr>
              <a:t>στην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dirty="0" err="1">
                <a:cs typeface="Calibri"/>
              </a:rPr>
              <a:t>ολοσειρά</a:t>
            </a:r>
            <a:r>
              <a:rPr lang="en-US" sz="1200" dirty="0">
                <a:cs typeface="Calibri"/>
              </a:rPr>
              <a:t> str2 </a:t>
            </a:r>
            <a:r>
              <a:rPr lang="en-US" sz="1200" dirty="0" err="1">
                <a:cs typeface="Calibri"/>
              </a:rPr>
              <a:t>μέσω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του</a:t>
            </a:r>
            <a:r>
              <a:rPr lang="en-US" sz="1200" dirty="0">
                <a:cs typeface="Calibri"/>
              </a:rPr>
              <a:t> copy constructor.</a:t>
            </a:r>
          </a:p>
          <a:p>
            <a:pPr marL="285750" indent="-285750"/>
            <a:r>
              <a:rPr lang="en-US" sz="1200" dirty="0">
                <a:cs typeface="Calibri"/>
              </a:rPr>
              <a:t>Να α</a:t>
            </a:r>
            <a:r>
              <a:rPr lang="en-US" sz="1200" dirty="0" err="1">
                <a:cs typeface="Calibri"/>
              </a:rPr>
              <a:t>λλάζει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την</a:t>
            </a:r>
            <a:r>
              <a:rPr lang="en-US" sz="1200" dirty="0">
                <a:cs typeface="Calibri"/>
              </a:rPr>
              <a:t> str1 </a:t>
            </a:r>
            <a:r>
              <a:rPr lang="en-US" sz="1200" dirty="0" err="1">
                <a:cs typeface="Calibri"/>
              </a:rPr>
              <a:t>σε</a:t>
            </a:r>
            <a:r>
              <a:rPr lang="en-US" sz="1200" dirty="0">
                <a:cs typeface="Calibri"/>
              </a:rPr>
              <a:t> &lt;&lt; This is a new string&gt;&gt;</a:t>
            </a:r>
          </a:p>
          <a:p>
            <a:pPr marL="285750" indent="-285750"/>
            <a:r>
              <a:rPr lang="en-US" sz="1200" dirty="0">
                <a:cs typeface="Calibri"/>
              </a:rPr>
              <a:t>Να </a:t>
            </a:r>
            <a:r>
              <a:rPr lang="en-US" sz="1200" err="1">
                <a:cs typeface="Calibri"/>
              </a:rPr>
              <a:t>τυ</a:t>
            </a:r>
            <a:r>
              <a:rPr lang="en-US" sz="1200" dirty="0">
                <a:cs typeface="Calibri"/>
              </a:rPr>
              <a:t>π</a:t>
            </a:r>
            <a:r>
              <a:rPr lang="en-US" sz="1200" err="1">
                <a:cs typeface="Calibri"/>
              </a:rPr>
              <a:t>ώνει</a:t>
            </a:r>
            <a:r>
              <a:rPr lang="en-US" sz="1200" dirty="0">
                <a:cs typeface="Calibri"/>
              </a:rPr>
              <a:t> </a:t>
            </a:r>
            <a:r>
              <a:rPr lang="en-US" sz="1200" err="1">
                <a:cs typeface="Calibri"/>
              </a:rPr>
              <a:t>τις</a:t>
            </a:r>
            <a:r>
              <a:rPr lang="en-US" sz="1200" dirty="0">
                <a:cs typeface="Calibri"/>
              </a:rPr>
              <a:t> 2 </a:t>
            </a:r>
            <a:r>
              <a:rPr lang="en-US" sz="1200" err="1">
                <a:cs typeface="Calibri"/>
              </a:rPr>
              <a:t>συμ</a:t>
            </a:r>
            <a:r>
              <a:rPr lang="en-US" sz="1200" dirty="0">
                <a:cs typeface="Calibri"/>
              </a:rPr>
              <a:t>β</a:t>
            </a:r>
            <a:r>
              <a:rPr lang="en-US" sz="1200" err="1">
                <a:cs typeface="Calibri"/>
              </a:rPr>
              <a:t>ολοσειρές</a:t>
            </a:r>
            <a:r>
              <a:rPr lang="en-US" sz="1200" dirty="0">
                <a:cs typeface="Calibri"/>
              </a:rPr>
              <a:t> 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678CC0C-96F2-4EB3-8F57-DA10D2FB2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93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FD451C-5566-4F79-9619-22B874CCA26D}"/>
              </a:ext>
            </a:extLst>
          </p:cNvPr>
          <p:cNvSpPr txBox="1"/>
          <p:nvPr/>
        </p:nvSpPr>
        <p:spPr>
          <a:xfrm>
            <a:off x="2301299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93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ΤΕΛΟΣ ΜΑΘΗΜΑΤΟΣ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ΚΛΑΣΕΙΣ ΚΑΙ ΑΝΑΦΟΡΕΣ 2/2</a:t>
            </a:r>
          </a:p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 dirty="0" err="1">
                <a:cs typeface="Calibri"/>
              </a:rPr>
              <a:t>Γιώργος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Διάκος</a:t>
            </a:r>
            <a:r>
              <a:rPr lang="en-US" dirty="0">
                <a:cs typeface="Calibri"/>
              </a:rPr>
              <a:t> - Full Stack Developer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BEE918C-5D4B-4122-B64E-2E3F202EE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13D94-675D-4B1E-BD8F-AD062252E493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6676E921-9278-4E3F-AAB6-DCA494F7E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24" y="373063"/>
            <a:ext cx="10993838" cy="6327774"/>
          </a:xfrm>
        </p:spPr>
      </p:pic>
    </p:spTree>
    <p:extLst>
      <p:ext uri="{BB962C8B-B14F-4D97-AF65-F5344CB8AC3E}">
        <p14:creationId xmlns:p14="http://schemas.microsoft.com/office/powerpoint/2010/main" val="27675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ext, email&#10;&#10;Description automatically generated">
            <a:extLst>
              <a:ext uri="{FF2B5EF4-FFF2-40B4-BE49-F238E27FC236}">
                <a16:creationId xmlns:a16="http://schemas.microsoft.com/office/drawing/2014/main" id="{C6B55FDD-9E07-471C-B8FE-B4E7E445A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66" y="539750"/>
            <a:ext cx="10455866" cy="5661025"/>
          </a:xfrm>
        </p:spPr>
      </p:pic>
    </p:spTree>
    <p:extLst>
      <p:ext uri="{BB962C8B-B14F-4D97-AF65-F5344CB8AC3E}">
        <p14:creationId xmlns:p14="http://schemas.microsoft.com/office/powerpoint/2010/main" val="11510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17AC39-6C7E-404B-9590-5AFB639FF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395" y="373063"/>
            <a:ext cx="10793084" cy="6125368"/>
          </a:xfrm>
        </p:spPr>
      </p:pic>
    </p:spTree>
    <p:extLst>
      <p:ext uri="{BB962C8B-B14F-4D97-AF65-F5344CB8AC3E}">
        <p14:creationId xmlns:p14="http://schemas.microsoft.com/office/powerpoint/2010/main" val="60000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CA6186F9-9F66-486F-82D2-7E9723550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0" y="289719"/>
            <a:ext cx="10566715" cy="5887244"/>
          </a:xfrm>
        </p:spPr>
      </p:pic>
    </p:spTree>
    <p:extLst>
      <p:ext uri="{BB962C8B-B14F-4D97-AF65-F5344CB8AC3E}">
        <p14:creationId xmlns:p14="http://schemas.microsoft.com/office/powerpoint/2010/main" val="254532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F28B031-453D-46CC-9D7D-6E84FDF0A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66" y="313532"/>
            <a:ext cx="11197500" cy="6327774"/>
          </a:xfrm>
        </p:spPr>
      </p:pic>
    </p:spTree>
    <p:extLst>
      <p:ext uri="{BB962C8B-B14F-4D97-AF65-F5344CB8AC3E}">
        <p14:creationId xmlns:p14="http://schemas.microsoft.com/office/powerpoint/2010/main" val="296978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94EEE5-DCA6-42BA-9716-B7154353C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07" y="206376"/>
            <a:ext cx="11553749" cy="6458743"/>
          </a:xfrm>
        </p:spPr>
      </p:pic>
    </p:spTree>
    <p:extLst>
      <p:ext uri="{BB962C8B-B14F-4D97-AF65-F5344CB8AC3E}">
        <p14:creationId xmlns:p14="http://schemas.microsoft.com/office/powerpoint/2010/main" val="379433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8614F2ED-1DDD-4E33-92F6-B53AE8B9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11" y="504031"/>
            <a:ext cx="10337752" cy="6065838"/>
          </a:xfrm>
        </p:spPr>
      </p:pic>
    </p:spTree>
    <p:extLst>
      <p:ext uri="{BB962C8B-B14F-4D97-AF65-F5344CB8AC3E}">
        <p14:creationId xmlns:p14="http://schemas.microsoft.com/office/powerpoint/2010/main" val="385637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9576E88D-33CB-403E-AC36-21129588F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33" y="206376"/>
            <a:ext cx="11378633" cy="6363493"/>
          </a:xfrm>
        </p:spPr>
      </p:pic>
    </p:spTree>
    <p:extLst>
      <p:ext uri="{BB962C8B-B14F-4D97-AF65-F5344CB8AC3E}">
        <p14:creationId xmlns:p14="http://schemas.microsoft.com/office/powerpoint/2010/main" val="269422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ΜΑΘΗΜΑ 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ΑΣΚΗΣΗ 1 : ΣΥΝΑΡΤΗΣΗ SWAP </vt:lpstr>
      <vt:lpstr>ΑΣΚΗΣΗ 2 : ΕΠΕΚΤΑΣΗ ΤΗΣ ΚΛΑΣΗΣ ARRAY</vt:lpstr>
      <vt:lpstr>ΑΣΚΗΣΗ 3 : ΚΛΑΣΗ STRING </vt:lpstr>
      <vt:lpstr>ΤΕΛΟΣ ΜΑΘΗΜΑΤΟΣ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GEORGIOS DIAKOS</cp:lastModifiedBy>
  <cp:revision>1792</cp:revision>
  <dcterms:created xsi:type="dcterms:W3CDTF">2022-01-13T12:17:59Z</dcterms:created>
  <dcterms:modified xsi:type="dcterms:W3CDTF">2022-03-13T13:01:12Z</dcterms:modified>
</cp:coreProperties>
</file>