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Dosis Light"/>
      <p:regular r:id="rId13"/>
      <p:bold r:id="rId14"/>
    </p:embeddedFont>
    <p:embeddedFont>
      <p:font typeface="Titillium Web"/>
      <p:regular r:id="rId15"/>
      <p:bold r:id="rId16"/>
      <p:italic r:id="rId17"/>
      <p:boldItalic r:id="rId18"/>
    </p:embeddedFont>
    <p:embeddedFont>
      <p:font typeface="Quintessential"/>
      <p:regular r:id="rId19"/>
    </p:embeddedFont>
    <p:embeddedFont>
      <p:font typeface="Titillium Web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Light-regular.fntdata"/><Relationship Id="rId11" Type="http://schemas.openxmlformats.org/officeDocument/2006/relationships/slide" Target="slides/slide7.xml"/><Relationship Id="rId22" Type="http://schemas.openxmlformats.org/officeDocument/2006/relationships/font" Target="fonts/TitilliumWebLight-italic.fntdata"/><Relationship Id="rId10" Type="http://schemas.openxmlformats.org/officeDocument/2006/relationships/slide" Target="slides/slide6.xml"/><Relationship Id="rId21" Type="http://schemas.openxmlformats.org/officeDocument/2006/relationships/font" Target="fonts/TitilliumWebLight-bold.fntdata"/><Relationship Id="rId13" Type="http://schemas.openxmlformats.org/officeDocument/2006/relationships/font" Target="fonts/DosisLight-regular.fntdata"/><Relationship Id="rId12" Type="http://schemas.openxmlformats.org/officeDocument/2006/relationships/slide" Target="slides/slide8.xml"/><Relationship Id="rId23" Type="http://schemas.openxmlformats.org/officeDocument/2006/relationships/font" Target="fonts/TitilliumWeb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TitilliumWeb-regular.fntdata"/><Relationship Id="rId14" Type="http://schemas.openxmlformats.org/officeDocument/2006/relationships/font" Target="fonts/DosisLight-bold.fntdata"/><Relationship Id="rId17" Type="http://schemas.openxmlformats.org/officeDocument/2006/relationships/font" Target="fonts/TitilliumWeb-italic.fntdata"/><Relationship Id="rId16" Type="http://schemas.openxmlformats.org/officeDocument/2006/relationships/font" Target="fonts/TitilliumWeb-bold.fntdata"/><Relationship Id="rId5" Type="http://schemas.openxmlformats.org/officeDocument/2006/relationships/slide" Target="slides/slide1.xml"/><Relationship Id="rId19" Type="http://schemas.openxmlformats.org/officeDocument/2006/relationships/font" Target="fonts/Quintessential-regular.fntdata"/><Relationship Id="rId6" Type="http://schemas.openxmlformats.org/officeDocument/2006/relationships/slide" Target="slides/slide2.xml"/><Relationship Id="rId18" Type="http://schemas.openxmlformats.org/officeDocument/2006/relationships/font" Target="fonts/TitilliumWeb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499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499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499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499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499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499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499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499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499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3" name="Google Shape;10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9" name="Google Shape;10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9" name="Google Shape;10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0" name="Google Shape;1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0" name="Google Shape;1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0" name="Google Shape;1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0" name="Google Shape;1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8" name="Google Shape;1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3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528" name="Google Shape;528;p3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5" name="Google Shape;585;p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586" name="Google Shape;586;p3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8" name="Google Shape;648;p3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649" name="Google Shape;649;p3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0" name="Google Shape;750;p3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751" name="Google Shape;751;p3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1" name="Google Shape;801;p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804" name="Google Shape;804;p4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▪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●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○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■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05" name="Google Shape;805;p4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▪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●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○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■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806" name="Google Shape;806;p4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807" name="Google Shape;807;p4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4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4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4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4" name="Google Shape;864;p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865" name="Google Shape;865;p4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4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4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4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4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4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4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4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4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4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4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4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4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7" name="Google Shape;927;p4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928" name="Google Shape;928;p4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4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4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4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4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4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4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4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4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4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4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4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4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4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4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4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4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4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9" name="Google Shape;1029;p4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1030" name="Google Shape;1030;p4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4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0" name="Google Shape;1080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200"/>
              <a:buFont typeface="Dosis Light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200"/>
              <a:buFont typeface="Dosis Light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200"/>
              <a:buFont typeface="Dosis Light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200"/>
              <a:buFont typeface="Dosis Light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200"/>
              <a:buFont typeface="Dosis Light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200"/>
              <a:buFont typeface="Dosis Light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200"/>
              <a:buFont typeface="Dosis Light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200"/>
              <a:buFont typeface="Dosis Light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200"/>
              <a:buFont typeface="Dosis Light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5"/>
          <p:cNvSpPr txBox="1"/>
          <p:nvPr>
            <p:ph type="ctrTitle"/>
          </p:nvPr>
        </p:nvSpPr>
        <p:spPr>
          <a:xfrm>
            <a:off x="1284325" y="1765063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</a:pPr>
            <a:r>
              <a:rPr b="0" i="0" lang="pt-BR" sz="6000" u="none" cap="none" strike="noStrike">
                <a:solidFill>
                  <a:srgbClr val="80BFB7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HomeBeer</a:t>
            </a:r>
            <a:endParaRPr b="0" i="0" sz="6000" u="none" cap="none" strike="noStrike">
              <a:solidFill>
                <a:srgbClr val="80BFB7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sp>
        <p:nvSpPr>
          <p:cNvPr id="1086" name="Google Shape;1086;p5"/>
          <p:cNvSpPr txBox="1"/>
          <p:nvPr/>
        </p:nvSpPr>
        <p:spPr>
          <a:xfrm>
            <a:off x="237858" y="3480194"/>
            <a:ext cx="471022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000"/>
              <a:buFont typeface="Dosis Light"/>
              <a:buNone/>
            </a:pPr>
            <a:r>
              <a:rPr b="0" i="0" lang="pt-BR" sz="2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rPr>
              <a:t>Alessandro Melo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000"/>
              <a:buFont typeface="Dosis Light"/>
              <a:buNone/>
            </a:pPr>
            <a:r>
              <a:rPr b="0" i="0" lang="pt-BR" sz="2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rPr>
              <a:t>Carlos Henrique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000"/>
              <a:buFont typeface="Dosis Light"/>
              <a:buNone/>
            </a:pPr>
            <a:r>
              <a:rPr b="0" i="0" lang="pt-BR" sz="2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rPr>
              <a:t>Georgeton Junior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000"/>
              <a:buFont typeface="Dosis Light"/>
              <a:buNone/>
            </a:pPr>
            <a:r>
              <a:rPr b="0" i="0" lang="pt-BR" sz="2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rPr>
              <a:t>Mauricio Marinho</a:t>
            </a:r>
            <a:endParaRPr b="0" i="0" sz="2000" u="none" cap="none" strike="noStrike">
              <a:solidFill>
                <a:srgbClr val="80BFB7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6"/>
          <p:cNvSpPr/>
          <p:nvPr/>
        </p:nvSpPr>
        <p:spPr>
          <a:xfrm>
            <a:off x="4328485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cap="flat" cmpd="sng" w="9525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6"/>
          <p:cNvSpPr txBox="1"/>
          <p:nvPr>
            <p:ph idx="4294967295" type="body"/>
          </p:nvPr>
        </p:nvSpPr>
        <p:spPr>
          <a:xfrm>
            <a:off x="640231" y="296589"/>
            <a:ext cx="2747700" cy="18086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3000"/>
              <a:buFont typeface="Titillium Web Light"/>
              <a:buNone/>
            </a:pPr>
            <a:r>
              <a:rPr b="0" i="0" lang="pt-BR" sz="30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TELAS DA APLICAÇÃO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None/>
            </a:pPr>
            <a:r>
              <a:t/>
            </a:r>
            <a:endParaRPr b="0" i="0" sz="1800" u="none" cap="none" strike="noStrike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093" name="Google Shape;1093;p6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1000"/>
              <a:buFont typeface="Titillium Web Light"/>
              <a:buNone/>
            </a:pPr>
            <a:r>
              <a:rPr b="0" i="0" lang="pt-BR" sz="1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/>
          </a:p>
        </p:txBody>
      </p:sp>
      <p:sp>
        <p:nvSpPr>
          <p:cNvPr id="1094" name="Google Shape;1094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5" name="Google Shape;109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875" y="839000"/>
            <a:ext cx="1892355" cy="3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6" name="Google Shape;1096;p6"/>
          <p:cNvSpPr txBox="1"/>
          <p:nvPr/>
        </p:nvSpPr>
        <p:spPr>
          <a:xfrm>
            <a:off x="365881" y="2105246"/>
            <a:ext cx="3695756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800"/>
              <a:buFont typeface="Titillium Web"/>
              <a:buNone/>
            </a:pPr>
            <a:r>
              <a:rPr b="1" i="0" lang="pt-BR" sz="1800" u="none" cap="none" strike="noStrik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• TELA DE AUTENTICAÇÃO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800"/>
              <a:buFont typeface="Titillium Web"/>
              <a:buNone/>
            </a:pPr>
            <a:r>
              <a:rPr b="1" i="0" lang="pt-BR" sz="1800" u="none" cap="none" strike="noStrik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- </a:t>
            </a:r>
            <a:r>
              <a:rPr b="0" i="1" lang="pt-BR" sz="1800" u="none" cap="none" strike="noStrike">
                <a:solidFill>
                  <a:srgbClr val="00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Nesta tela o usuário cadastrado poderá entrar na aplicação através de senha e login, além de poder criar uma nova conta de acesso e recuperar a sua senha caso tenha esquecido.</a:t>
            </a:r>
            <a:br>
              <a:rPr b="1" i="0" lang="pt-BR" sz="1800" u="none" cap="none" strike="noStrike">
                <a:solidFill>
                  <a:srgbClr val="00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endParaRPr b="0" i="1" sz="1800" u="none" cap="none" strike="noStrike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7"/>
          <p:cNvSpPr/>
          <p:nvPr/>
        </p:nvSpPr>
        <p:spPr>
          <a:xfrm>
            <a:off x="4328485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cap="flat" cmpd="sng" w="9525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7"/>
          <p:cNvSpPr txBox="1"/>
          <p:nvPr>
            <p:ph idx="4294967295" type="body"/>
          </p:nvPr>
        </p:nvSpPr>
        <p:spPr>
          <a:xfrm>
            <a:off x="640230" y="296589"/>
            <a:ext cx="3240653" cy="14404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3000"/>
              <a:buFont typeface="Titillium Web Light"/>
              <a:buNone/>
            </a:pPr>
            <a:r>
              <a:rPr b="0" i="0" lang="pt-BR" sz="30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TELA DE DISTRIBUIDORAS</a:t>
            </a:r>
            <a:endParaRPr b="0" i="0" sz="3000" u="none" cap="none" strike="noStrik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103" name="Google Shape;1103;p7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1000"/>
              <a:buFont typeface="Titillium Web Light"/>
              <a:buNone/>
            </a:pPr>
            <a:r>
              <a:rPr b="0" i="0" lang="pt-BR" sz="1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/>
          </a:p>
        </p:txBody>
      </p:sp>
      <p:sp>
        <p:nvSpPr>
          <p:cNvPr id="1104" name="Google Shape;1104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7"/>
          <p:cNvSpPr txBox="1"/>
          <p:nvPr/>
        </p:nvSpPr>
        <p:spPr>
          <a:xfrm>
            <a:off x="365881" y="2105246"/>
            <a:ext cx="3695756" cy="3354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800"/>
              <a:buFont typeface="Titillium Web"/>
              <a:buNone/>
            </a:pPr>
            <a:r>
              <a:rPr b="1" i="0" lang="pt-BR" sz="1800" u="none" cap="none" strike="noStrik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• TELA DE VENDEDORES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800"/>
              <a:buFont typeface="Titillium Web"/>
              <a:buNone/>
            </a:pPr>
            <a:r>
              <a:rPr b="1" i="0" lang="pt-BR" sz="1800" u="none" cap="none" strike="noStrik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- </a:t>
            </a:r>
            <a:r>
              <a:rPr b="0" i="1" lang="pt-BR" sz="18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Nesta tela apresenta as distribuidoras cadastradas, onde o consumidor pode obter as informações de localidade e telefone, pode ver mais detalhadamente cada um de seus produtos. Além de um pop-up de bebidas com o menor custo dentro do aplicativo.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tillium Web Light"/>
              <a:buNone/>
            </a:pPr>
            <a:br>
              <a:rPr b="1" i="0" lang="pt-BR" sz="1800" u="none" cap="none" strike="noStrike">
                <a:solidFill>
                  <a:srgbClr val="00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endParaRPr b="0" i="1" sz="1800" u="none" cap="none" strike="noStrike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6" name="Google Shape;110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1799" y="839000"/>
            <a:ext cx="1888499" cy="338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" name="Google Shape;1107;p7"/>
          <p:cNvPicPr preferRelativeResize="0"/>
          <p:nvPr/>
        </p:nvPicPr>
        <p:blipFill rotWithShape="1">
          <a:blip r:embed="rId4">
            <a:alphaModFix/>
          </a:blip>
          <a:srcRect b="10820" l="6289" r="7056" t="10821"/>
          <a:stretch/>
        </p:blipFill>
        <p:spPr>
          <a:xfrm>
            <a:off x="4395427" y="839000"/>
            <a:ext cx="1941235" cy="3412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8"/>
          <p:cNvSpPr/>
          <p:nvPr/>
        </p:nvSpPr>
        <p:spPr>
          <a:xfrm>
            <a:off x="4328485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cap="flat" cmpd="sng" w="9525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8"/>
          <p:cNvSpPr txBox="1"/>
          <p:nvPr>
            <p:ph idx="4294967295" type="body"/>
          </p:nvPr>
        </p:nvSpPr>
        <p:spPr>
          <a:xfrm>
            <a:off x="640230" y="296589"/>
            <a:ext cx="3240653" cy="14404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3000"/>
              <a:buFont typeface="Titillium Web Light"/>
              <a:buNone/>
            </a:pPr>
            <a:r>
              <a:rPr b="0" i="0" lang="pt-BR" sz="30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TELA DE PRODUTOS</a:t>
            </a:r>
            <a:endParaRPr b="0" i="0" sz="3000" u="none" cap="none" strike="noStrik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114" name="Google Shape;1114;p8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1000"/>
              <a:buFont typeface="Titillium Web Light"/>
              <a:buNone/>
            </a:pPr>
            <a:r>
              <a:rPr b="0" i="0" lang="pt-BR" sz="1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/>
          </a:p>
        </p:txBody>
      </p:sp>
      <p:sp>
        <p:nvSpPr>
          <p:cNvPr id="1115" name="Google Shape;1115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8"/>
          <p:cNvSpPr txBox="1"/>
          <p:nvPr/>
        </p:nvSpPr>
        <p:spPr>
          <a:xfrm>
            <a:off x="365881" y="2105246"/>
            <a:ext cx="3695756" cy="2523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800"/>
              <a:buFont typeface="Titillium Web"/>
              <a:buNone/>
            </a:pPr>
            <a:r>
              <a:rPr b="1" i="0" lang="pt-BR" sz="1800" u="none" cap="none" strike="noStrik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• PRODUTOS OFERECIDOS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800"/>
              <a:buFont typeface="Titillium Web"/>
              <a:buNone/>
            </a:pPr>
            <a:r>
              <a:rPr b="1" i="0" lang="pt-BR" sz="1800" u="none" cap="none" strike="noStrik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- </a:t>
            </a:r>
            <a:r>
              <a:rPr b="0" i="1" lang="pt-BR" sz="18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Na tela a seguir, o usuário poderá analisar os produtos e promoções, para fazer sua escolha, de acordo com as características do produto que deseja.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tillium Web Light"/>
              <a:buNone/>
            </a:pPr>
            <a:br>
              <a:rPr b="1" i="0" lang="pt-BR" sz="1800" u="none" cap="none" strike="noStrike">
                <a:solidFill>
                  <a:srgbClr val="00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endParaRPr b="0" i="1" sz="1800" u="none" cap="none" strike="noStrike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7" name="Google Shape;11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1800" y="839000"/>
            <a:ext cx="1946378" cy="33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9"/>
          <p:cNvSpPr/>
          <p:nvPr/>
        </p:nvSpPr>
        <p:spPr>
          <a:xfrm>
            <a:off x="4328485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cap="flat" cmpd="sng" w="9525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9"/>
          <p:cNvSpPr txBox="1"/>
          <p:nvPr>
            <p:ph idx="4294967295" type="body"/>
          </p:nvPr>
        </p:nvSpPr>
        <p:spPr>
          <a:xfrm>
            <a:off x="640230" y="296589"/>
            <a:ext cx="3240653" cy="14404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3000"/>
              <a:buFont typeface="Titillium Web Light"/>
              <a:buNone/>
            </a:pPr>
            <a:r>
              <a:rPr b="0" i="0" lang="pt-BR" sz="30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TELA DE USUÁRIO</a:t>
            </a:r>
            <a:endParaRPr b="0" i="0" sz="3000" u="none" cap="none" strike="noStrik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124" name="Google Shape;1124;p9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1000"/>
              <a:buFont typeface="Titillium Web Light"/>
              <a:buNone/>
            </a:pPr>
            <a:r>
              <a:rPr b="0" i="0" lang="pt-BR" sz="1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/>
          </a:p>
        </p:txBody>
      </p:sp>
      <p:sp>
        <p:nvSpPr>
          <p:cNvPr id="1125" name="Google Shape;1125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9"/>
          <p:cNvSpPr txBox="1"/>
          <p:nvPr/>
        </p:nvSpPr>
        <p:spPr>
          <a:xfrm>
            <a:off x="365881" y="2105246"/>
            <a:ext cx="3695756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800"/>
              <a:buFont typeface="Titillium Web"/>
              <a:buNone/>
            </a:pPr>
            <a:r>
              <a:rPr b="1" i="0" lang="pt-BR" sz="1800" u="none" cap="none" strike="noStrik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• AJUSTE DE PERFIL DE CLIENTE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800"/>
              <a:buFont typeface="Titillium Web"/>
              <a:buNone/>
            </a:pPr>
            <a:r>
              <a:rPr b="1" i="0" lang="pt-BR" sz="1800" u="none" cap="none" strike="noStrik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- </a:t>
            </a:r>
            <a:r>
              <a:rPr b="0" i="1" lang="pt-BR" sz="18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Nesta tela o usuário poderá conferir seus dados cadastrais, além de editar, e inserir novas informações, como cartão de crédito, endereço, telefone e etc.</a:t>
            </a:r>
            <a:br>
              <a:rPr b="1" i="0" lang="pt-BR" sz="1800" u="none" cap="none" strike="noStrike">
                <a:solidFill>
                  <a:srgbClr val="00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endParaRPr b="0" i="1" sz="1800" u="none" cap="none" strike="noStrike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7" name="Google Shape;112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1167" y="839000"/>
            <a:ext cx="1946378" cy="33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10"/>
          <p:cNvSpPr/>
          <p:nvPr/>
        </p:nvSpPr>
        <p:spPr>
          <a:xfrm>
            <a:off x="4328485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cap="flat" cmpd="sng" w="9525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10"/>
          <p:cNvSpPr txBox="1"/>
          <p:nvPr>
            <p:ph idx="4294967295" type="body"/>
          </p:nvPr>
        </p:nvSpPr>
        <p:spPr>
          <a:xfrm>
            <a:off x="640230" y="296589"/>
            <a:ext cx="3240653" cy="14404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3000"/>
              <a:buFont typeface="Titillium Web Light"/>
              <a:buNone/>
            </a:pPr>
            <a:r>
              <a:rPr b="0" i="0" lang="pt-BR" sz="30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TELA DE PEDIDO</a:t>
            </a:r>
            <a:endParaRPr/>
          </a:p>
        </p:txBody>
      </p:sp>
      <p:sp>
        <p:nvSpPr>
          <p:cNvPr id="1134" name="Google Shape;1134;p10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1000"/>
              <a:buFont typeface="Titillium Web Light"/>
              <a:buNone/>
            </a:pPr>
            <a:r>
              <a:rPr b="0" i="0" lang="pt-BR" sz="1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/>
          </a:p>
        </p:txBody>
      </p:sp>
      <p:sp>
        <p:nvSpPr>
          <p:cNvPr id="1135" name="Google Shape;1135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10"/>
          <p:cNvSpPr txBox="1"/>
          <p:nvPr/>
        </p:nvSpPr>
        <p:spPr>
          <a:xfrm>
            <a:off x="365881" y="2105246"/>
            <a:ext cx="3695756" cy="2523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800"/>
              <a:buFont typeface="Titillium Web"/>
              <a:buNone/>
            </a:pPr>
            <a:r>
              <a:rPr b="1" i="0" lang="pt-BR" sz="1800" u="none" cap="none" strike="noStrik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• CARRINHO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800"/>
              <a:buFont typeface="Titillium Web"/>
              <a:buNone/>
            </a:pPr>
            <a:r>
              <a:rPr b="1" i="0" lang="pt-BR" sz="1800" u="none" cap="none" strike="noStrik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- </a:t>
            </a:r>
            <a:r>
              <a:rPr b="0" i="1" lang="pt-BR" sz="18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Nesta tela pode ser monitorado os pedidos realizados e se for da escolha do usuário através do ícone “+” se redirecionar a tela de produtos para efetuar novas compras.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tillium Web Light"/>
              <a:buNone/>
            </a:pPr>
            <a:br>
              <a:rPr b="1" i="0" lang="pt-BR" sz="1800" u="none" cap="none" strike="noStrike">
                <a:solidFill>
                  <a:srgbClr val="000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endParaRPr b="0" i="1" sz="1800" u="none" cap="none" strike="noStrike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7" name="Google Shape;113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1800" y="839000"/>
            <a:ext cx="1917771" cy="33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1"/>
          <p:cNvSpPr txBox="1"/>
          <p:nvPr>
            <p:ph type="title"/>
          </p:nvPr>
        </p:nvSpPr>
        <p:spPr>
          <a:xfrm>
            <a:off x="365881" y="293175"/>
            <a:ext cx="5969027" cy="133911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200"/>
              <a:buFont typeface="Dosis Light"/>
              <a:buNone/>
            </a:pPr>
            <a:r>
              <a:rPr b="0" i="0" lang="pt-BR" sz="3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GANHOS OBTIDOS COM A </a:t>
            </a:r>
            <a:br>
              <a:rPr b="0" i="0" lang="pt-BR" sz="3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b="0" i="0" lang="pt-BR" sz="3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IMPLANTAÇÃO DO SOFTWARE</a:t>
            </a:r>
            <a:br>
              <a:rPr b="0" i="0" lang="pt-BR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endParaRPr b="0" i="0" sz="3600" u="none" cap="none" strike="noStrik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143" name="Google Shape;1143;p11"/>
          <p:cNvSpPr txBox="1"/>
          <p:nvPr>
            <p:ph idx="1" type="body"/>
          </p:nvPr>
        </p:nvSpPr>
        <p:spPr>
          <a:xfrm>
            <a:off x="365880" y="925459"/>
            <a:ext cx="7491579" cy="39281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None/>
            </a:pPr>
            <a:r>
              <a:rPr b="1" i="0" lang="pt-BR" sz="1800" u="none" cap="none" strike="noStrik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• LUCROS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tillium Web Light"/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- Com a facilidade do aplicativo, é possível atender uma demanda maior de clientes.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tillium Web Light"/>
              <a:buNone/>
            </a:pPr>
            <a:r>
              <a:t/>
            </a:r>
            <a:endParaRPr b="1" i="0" sz="1800" u="none" cap="none" strike="noStrik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tillium Web Light"/>
              <a:buNone/>
            </a:pPr>
            <a:r>
              <a:rPr b="1" i="0" lang="pt-BR" sz="1800" u="none" cap="none" strike="noStrik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• MARKETING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tillium Web Light"/>
              <a:buNone/>
            </a:pPr>
            <a:r>
              <a:rPr b="1" i="1" lang="pt-BR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-</a:t>
            </a:r>
            <a:r>
              <a:rPr b="0" i="1" lang="pt-BR" sz="18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Possibilita a criação e divulgação de promoções.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tillium Web Light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tillium Web Light"/>
              <a:buNone/>
            </a:pPr>
            <a:r>
              <a:rPr b="1" i="0" lang="pt-BR" sz="1800" u="none" cap="none" strike="noStrik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• FACILIDADE NO GERENCIAMENTO DO NEGÓCIO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tillium Web Light"/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- É possível gerar relatórios  gerenciais diários, semanais e mensais para o acompanhamento de suas vendas.</a:t>
            </a:r>
            <a:endParaRPr/>
          </a:p>
          <a:p>
            <a:pPr indent="-1809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tillium Web Light"/>
              <a:buNone/>
            </a:pPr>
            <a:r>
              <a:t/>
            </a:r>
            <a:endParaRPr b="1" i="0" sz="1800" u="none" cap="none" strike="noStrik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tillium Web Light"/>
              <a:buNone/>
            </a:pPr>
            <a:r>
              <a:rPr b="1" i="0" lang="pt-BR" sz="1800" u="none" cap="none" strike="noStrik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• AVANÇO NA AUTOMAÇÃO DE PROCESSOS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tillium Web Light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- </a:t>
            </a:r>
            <a:r>
              <a:rPr b="0" i="1" lang="pt-BR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 o aumento da produtividade e a padronização dos processos proporciona uma maior agilidade na hora da sua compra, até a sua entrega.</a:t>
            </a:r>
            <a:endParaRPr b="0" i="1" sz="1800" u="none" cap="none" strike="noStrike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144" name="Google Shape;1144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5" name="Google Shape;114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7078" y="96375"/>
            <a:ext cx="941395" cy="829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2"/>
          <p:cNvSpPr txBox="1"/>
          <p:nvPr>
            <p:ph type="title"/>
          </p:nvPr>
        </p:nvSpPr>
        <p:spPr>
          <a:xfrm>
            <a:off x="365881" y="293175"/>
            <a:ext cx="5969027" cy="133911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200"/>
              <a:buFont typeface="Dosis Light"/>
              <a:buNone/>
            </a:pPr>
            <a:r>
              <a:rPr b="0" i="0" lang="pt-BR" sz="3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RELATÓRIOS GERENCIAIS</a:t>
            </a:r>
            <a:br>
              <a:rPr b="0" i="0" lang="pt-BR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endParaRPr b="0" i="0" sz="3600" u="none" cap="none" strike="noStrik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151" name="Google Shape;115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2" name="Google Shape;11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7078" y="96375"/>
            <a:ext cx="941395" cy="829084"/>
          </a:xfrm>
          <a:prstGeom prst="rect">
            <a:avLst/>
          </a:prstGeom>
          <a:noFill/>
          <a:ln>
            <a:noFill/>
          </a:ln>
        </p:spPr>
      </p:pic>
      <p:sp>
        <p:nvSpPr>
          <p:cNvPr id="1153" name="Google Shape;1153;p12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None/>
            </a:pPr>
            <a:r>
              <a:t/>
            </a:r>
            <a:endParaRPr b="0" i="0" sz="1800" u="none" cap="none" strike="noStrike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1154" name="Google Shape;115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8300" y="962730"/>
            <a:ext cx="6614883" cy="3959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