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67" r:id="rId12"/>
    <p:sldId id="268" r:id="rId13"/>
    <p:sldId id="269" r:id="rId14"/>
    <p:sldId id="276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6C5C-830A-42CF-9F02-440D73489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6525-FB0F-471E-A201-1D5AF2415B44}">
      <dgm:prSet/>
      <dgm:spPr/>
      <dgm:t>
        <a:bodyPr/>
        <a:lstStyle/>
        <a:p>
          <a:r>
            <a:rPr lang="en-US"/>
            <a:t>Motivation and Hypothesis</a:t>
          </a:r>
        </a:p>
      </dgm:t>
    </dgm:pt>
    <dgm:pt modelId="{0D279817-6511-4DD5-A2DE-5F029A2B0957}" type="parTrans" cxnId="{8851F814-8F18-44B6-A1A4-29B43BCDE5A6}">
      <dgm:prSet/>
      <dgm:spPr/>
      <dgm:t>
        <a:bodyPr/>
        <a:lstStyle/>
        <a:p>
          <a:endParaRPr lang="en-US"/>
        </a:p>
      </dgm:t>
    </dgm:pt>
    <dgm:pt modelId="{74120A08-885E-489F-9D00-F8FFE94798E2}" type="sibTrans" cxnId="{8851F814-8F18-44B6-A1A4-29B43BCDE5A6}">
      <dgm:prSet/>
      <dgm:spPr/>
      <dgm:t>
        <a:bodyPr/>
        <a:lstStyle/>
        <a:p>
          <a:endParaRPr lang="en-US"/>
        </a:p>
      </dgm:t>
    </dgm:pt>
    <dgm:pt modelId="{EE587B95-142E-4E9E-B49A-903C8BFF8B8F}">
      <dgm:prSet/>
      <dgm:spPr/>
      <dgm:t>
        <a:bodyPr/>
        <a:lstStyle/>
        <a:p>
          <a:r>
            <a:rPr lang="en-US"/>
            <a:t>Data Source</a:t>
          </a:r>
        </a:p>
      </dgm:t>
    </dgm:pt>
    <dgm:pt modelId="{2DF7E55F-DD28-4F74-90CA-B35BCD523FC1}" type="parTrans" cxnId="{C7E65384-2E72-41F2-9400-CE982B0B832E}">
      <dgm:prSet/>
      <dgm:spPr/>
      <dgm:t>
        <a:bodyPr/>
        <a:lstStyle/>
        <a:p>
          <a:endParaRPr lang="en-US"/>
        </a:p>
      </dgm:t>
    </dgm:pt>
    <dgm:pt modelId="{D152433B-6D54-4860-A0A9-D71A1D6B267B}" type="sibTrans" cxnId="{C7E65384-2E72-41F2-9400-CE982B0B832E}">
      <dgm:prSet/>
      <dgm:spPr/>
      <dgm:t>
        <a:bodyPr/>
        <a:lstStyle/>
        <a:p>
          <a:endParaRPr lang="en-US"/>
        </a:p>
      </dgm:t>
    </dgm:pt>
    <dgm:pt modelId="{F396CE74-CD86-47BB-B94E-28E3E7004FB5}">
      <dgm:prSet/>
      <dgm:spPr/>
      <dgm:t>
        <a:bodyPr/>
        <a:lstStyle/>
        <a:p>
          <a:r>
            <a:rPr lang="en-US"/>
            <a:t>Data Ingest and Wrangling</a:t>
          </a:r>
        </a:p>
      </dgm:t>
    </dgm:pt>
    <dgm:pt modelId="{9A0AF3A4-49BF-401C-AF9A-E141F651E7A2}" type="parTrans" cxnId="{459F0075-ED9D-405A-9C33-B77514B1B71C}">
      <dgm:prSet/>
      <dgm:spPr/>
      <dgm:t>
        <a:bodyPr/>
        <a:lstStyle/>
        <a:p>
          <a:endParaRPr lang="en-US"/>
        </a:p>
      </dgm:t>
    </dgm:pt>
    <dgm:pt modelId="{735BE31A-B41F-4225-B617-4A2A47A37EA8}" type="sibTrans" cxnId="{459F0075-ED9D-405A-9C33-B77514B1B71C}">
      <dgm:prSet/>
      <dgm:spPr/>
      <dgm:t>
        <a:bodyPr/>
        <a:lstStyle/>
        <a:p>
          <a:endParaRPr lang="en-US"/>
        </a:p>
      </dgm:t>
    </dgm:pt>
    <dgm:pt modelId="{4BBD48DA-BEFC-4121-AE39-4F9830B08652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6B00190-F153-4C3C-8D43-0DB994A5A103}" type="parTrans" cxnId="{4DA84DA4-FF9F-48D7-AA18-1CFEC239AAD4}">
      <dgm:prSet/>
      <dgm:spPr/>
      <dgm:t>
        <a:bodyPr/>
        <a:lstStyle/>
        <a:p>
          <a:endParaRPr lang="en-US"/>
        </a:p>
      </dgm:t>
    </dgm:pt>
    <dgm:pt modelId="{E3B8C99F-71FF-45B0-AD2E-07CBC7EE9F6E}" type="sibTrans" cxnId="{4DA84DA4-FF9F-48D7-AA18-1CFEC239AAD4}">
      <dgm:prSet/>
      <dgm:spPr/>
      <dgm:t>
        <a:bodyPr/>
        <a:lstStyle/>
        <a:p>
          <a:endParaRPr lang="en-US"/>
        </a:p>
      </dgm:t>
    </dgm:pt>
    <dgm:pt modelId="{2A468B42-16EA-49CD-B516-74B32458C3A2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CF82E9E-B375-4B67-8BAE-28AE74AB96DE}" type="parTrans" cxnId="{F87B08EC-DF73-433B-A77D-33A3CEC21F10}">
      <dgm:prSet/>
      <dgm:spPr/>
      <dgm:t>
        <a:bodyPr/>
        <a:lstStyle/>
        <a:p>
          <a:endParaRPr lang="en-US"/>
        </a:p>
      </dgm:t>
    </dgm:pt>
    <dgm:pt modelId="{1AF9CB3D-C46D-4178-9EB8-D376693401BE}" type="sibTrans" cxnId="{F87B08EC-DF73-433B-A77D-33A3CEC21F10}">
      <dgm:prSet/>
      <dgm:spPr/>
      <dgm:t>
        <a:bodyPr/>
        <a:lstStyle/>
        <a:p>
          <a:endParaRPr lang="en-US"/>
        </a:p>
      </dgm:t>
    </dgm:pt>
    <dgm:pt modelId="{BFF03643-2A25-4F6E-83EB-0A2CE49FAD4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3AA765-3D86-4A97-9F07-79D570F76658}" type="parTrans" cxnId="{DA6953F3-7B53-402B-88D2-E9EF2EFBE03C}">
      <dgm:prSet/>
      <dgm:spPr/>
      <dgm:t>
        <a:bodyPr/>
        <a:lstStyle/>
        <a:p>
          <a:endParaRPr lang="en-US"/>
        </a:p>
      </dgm:t>
    </dgm:pt>
    <dgm:pt modelId="{44DAECD5-3C63-4EB1-A354-A5C5EBE24D6B}" type="sibTrans" cxnId="{DA6953F3-7B53-402B-88D2-E9EF2EFBE03C}">
      <dgm:prSet/>
      <dgm:spPr/>
      <dgm:t>
        <a:bodyPr/>
        <a:lstStyle/>
        <a:p>
          <a:endParaRPr lang="en-US"/>
        </a:p>
      </dgm:t>
    </dgm:pt>
    <dgm:pt modelId="{B0B1D6D6-0A86-4A99-8DFC-79C90E40B71B}">
      <dgm:prSet/>
      <dgm:spPr/>
      <dgm:t>
        <a:bodyPr/>
        <a:lstStyle/>
        <a:p>
          <a:r>
            <a:rPr lang="en-US"/>
            <a:t>Result</a:t>
          </a:r>
        </a:p>
      </dgm:t>
    </dgm:pt>
    <dgm:pt modelId="{E598463B-C94A-48AC-9D03-38E0A25542C5}" type="parTrans" cxnId="{8B7930AE-7DB8-41B3-BC8D-E5A189A01C2D}">
      <dgm:prSet/>
      <dgm:spPr/>
      <dgm:t>
        <a:bodyPr/>
        <a:lstStyle/>
        <a:p>
          <a:endParaRPr lang="en-US"/>
        </a:p>
      </dgm:t>
    </dgm:pt>
    <dgm:pt modelId="{24A23BA8-26E8-4473-90D1-211311E7D0E6}" type="sibTrans" cxnId="{8B7930AE-7DB8-41B3-BC8D-E5A189A01C2D}">
      <dgm:prSet/>
      <dgm:spPr/>
      <dgm:t>
        <a:bodyPr/>
        <a:lstStyle/>
        <a:p>
          <a:endParaRPr lang="en-US"/>
        </a:p>
      </dgm:t>
    </dgm:pt>
    <dgm:pt modelId="{166D3075-07BF-4E3B-9D34-C23A056D5E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402CFD19-7F25-4B10-AB9D-2590CF4440CB}" type="parTrans" cxnId="{46DA0A21-EFDC-40F2-970C-16FE59131DB7}">
      <dgm:prSet/>
      <dgm:spPr/>
      <dgm:t>
        <a:bodyPr/>
        <a:lstStyle/>
        <a:p>
          <a:endParaRPr lang="en-US"/>
        </a:p>
      </dgm:t>
    </dgm:pt>
    <dgm:pt modelId="{48A4DAB4-8AB4-49B3-BC46-4B9150AE4139}" type="sibTrans" cxnId="{46DA0A21-EFDC-40F2-970C-16FE59131DB7}">
      <dgm:prSet/>
      <dgm:spPr/>
      <dgm:t>
        <a:bodyPr/>
        <a:lstStyle/>
        <a:p>
          <a:endParaRPr lang="en-US"/>
        </a:p>
      </dgm:t>
    </dgm:pt>
    <dgm:pt modelId="{43A4F653-4A63-4FE9-9D67-2581E273EE77}" type="pres">
      <dgm:prSet presAssocID="{E45F6C5C-830A-42CF-9F02-440D73489406}" presName="root" presStyleCnt="0">
        <dgm:presLayoutVars>
          <dgm:dir/>
          <dgm:resizeHandles val="exact"/>
        </dgm:presLayoutVars>
      </dgm:prSet>
      <dgm:spPr/>
    </dgm:pt>
    <dgm:pt modelId="{67C4B919-B612-43C0-AF29-BDF60D1D07C9}" type="pres">
      <dgm:prSet presAssocID="{5E6B6525-FB0F-471E-A201-1D5AF2415B44}" presName="compNode" presStyleCnt="0"/>
      <dgm:spPr/>
    </dgm:pt>
    <dgm:pt modelId="{8BE48F09-94F2-43D1-82AC-6AF16D53C93F}" type="pres">
      <dgm:prSet presAssocID="{5E6B6525-FB0F-471E-A201-1D5AF2415B44}" presName="bgRect" presStyleLbl="bgShp" presStyleIdx="0" presStyleCnt="8"/>
      <dgm:spPr/>
    </dgm:pt>
    <dgm:pt modelId="{F3BF47BD-6AD0-4725-96D4-5BF0832983DE}" type="pres">
      <dgm:prSet presAssocID="{5E6B6525-FB0F-471E-A201-1D5AF2415B4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231BF8-1A43-4E06-83EC-E5DE6C4EDFF8}" type="pres">
      <dgm:prSet presAssocID="{5E6B6525-FB0F-471E-A201-1D5AF2415B44}" presName="spaceRect" presStyleCnt="0"/>
      <dgm:spPr/>
    </dgm:pt>
    <dgm:pt modelId="{CE9A852A-4ABD-4246-B26B-F8B576BE061F}" type="pres">
      <dgm:prSet presAssocID="{5E6B6525-FB0F-471E-A201-1D5AF2415B44}" presName="parTx" presStyleLbl="revTx" presStyleIdx="0" presStyleCnt="8">
        <dgm:presLayoutVars>
          <dgm:chMax val="0"/>
          <dgm:chPref val="0"/>
        </dgm:presLayoutVars>
      </dgm:prSet>
      <dgm:spPr/>
    </dgm:pt>
    <dgm:pt modelId="{9384AABE-F92F-458D-9C05-618754BD7A47}" type="pres">
      <dgm:prSet presAssocID="{74120A08-885E-489F-9D00-F8FFE94798E2}" presName="sibTrans" presStyleCnt="0"/>
      <dgm:spPr/>
    </dgm:pt>
    <dgm:pt modelId="{DCB70445-62A2-4033-866F-6869EBA2173A}" type="pres">
      <dgm:prSet presAssocID="{EE587B95-142E-4E9E-B49A-903C8BFF8B8F}" presName="compNode" presStyleCnt="0"/>
      <dgm:spPr/>
    </dgm:pt>
    <dgm:pt modelId="{0F9E7564-DB86-4789-86B5-2EF815409DEF}" type="pres">
      <dgm:prSet presAssocID="{EE587B95-142E-4E9E-B49A-903C8BFF8B8F}" presName="bgRect" presStyleLbl="bgShp" presStyleIdx="1" presStyleCnt="8"/>
      <dgm:spPr/>
    </dgm:pt>
    <dgm:pt modelId="{F28ADCF6-CD2F-44E6-B422-ADEC9303B8A2}" type="pres">
      <dgm:prSet presAssocID="{EE587B95-142E-4E9E-B49A-903C8BFF8B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E8A16C-07C4-4DC8-9787-DD5B5BA7F852}" type="pres">
      <dgm:prSet presAssocID="{EE587B95-142E-4E9E-B49A-903C8BFF8B8F}" presName="spaceRect" presStyleCnt="0"/>
      <dgm:spPr/>
    </dgm:pt>
    <dgm:pt modelId="{1AC56A2C-F03F-4091-9759-49BDA99BEC78}" type="pres">
      <dgm:prSet presAssocID="{EE587B95-142E-4E9E-B49A-903C8BFF8B8F}" presName="parTx" presStyleLbl="revTx" presStyleIdx="1" presStyleCnt="8">
        <dgm:presLayoutVars>
          <dgm:chMax val="0"/>
          <dgm:chPref val="0"/>
        </dgm:presLayoutVars>
      </dgm:prSet>
      <dgm:spPr/>
    </dgm:pt>
    <dgm:pt modelId="{8D849B60-4650-4ED0-9505-E9110C9603B7}" type="pres">
      <dgm:prSet presAssocID="{D152433B-6D54-4860-A0A9-D71A1D6B267B}" presName="sibTrans" presStyleCnt="0"/>
      <dgm:spPr/>
    </dgm:pt>
    <dgm:pt modelId="{A4CEC9A3-24D1-4CED-82FC-91BCFBBA1260}" type="pres">
      <dgm:prSet presAssocID="{F396CE74-CD86-47BB-B94E-28E3E7004FB5}" presName="compNode" presStyleCnt="0"/>
      <dgm:spPr/>
    </dgm:pt>
    <dgm:pt modelId="{F043F56E-006B-4A13-9AFC-481316031273}" type="pres">
      <dgm:prSet presAssocID="{F396CE74-CD86-47BB-B94E-28E3E7004FB5}" presName="bgRect" presStyleLbl="bgShp" presStyleIdx="2" presStyleCnt="8"/>
      <dgm:spPr/>
    </dgm:pt>
    <dgm:pt modelId="{FFF4F7AB-35CF-4E08-A1D3-C2F86BB50EC8}" type="pres">
      <dgm:prSet presAssocID="{F396CE74-CD86-47BB-B94E-28E3E7004F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8241E2-5EAF-4558-8E43-28BB086AA698}" type="pres">
      <dgm:prSet presAssocID="{F396CE74-CD86-47BB-B94E-28E3E7004FB5}" presName="spaceRect" presStyleCnt="0"/>
      <dgm:spPr/>
    </dgm:pt>
    <dgm:pt modelId="{0E4D41CE-0722-4442-A214-A2DC0E4C8901}" type="pres">
      <dgm:prSet presAssocID="{F396CE74-CD86-47BB-B94E-28E3E7004FB5}" presName="parTx" presStyleLbl="revTx" presStyleIdx="2" presStyleCnt="8">
        <dgm:presLayoutVars>
          <dgm:chMax val="0"/>
          <dgm:chPref val="0"/>
        </dgm:presLayoutVars>
      </dgm:prSet>
      <dgm:spPr/>
    </dgm:pt>
    <dgm:pt modelId="{26771068-983E-4E62-A1D3-ED2BF593F462}" type="pres">
      <dgm:prSet presAssocID="{735BE31A-B41F-4225-B617-4A2A47A37EA8}" presName="sibTrans" presStyleCnt="0"/>
      <dgm:spPr/>
    </dgm:pt>
    <dgm:pt modelId="{70554D12-8F95-47A7-B079-C0C18A3D671C}" type="pres">
      <dgm:prSet presAssocID="{4BBD48DA-BEFC-4121-AE39-4F9830B08652}" presName="compNode" presStyleCnt="0"/>
      <dgm:spPr/>
    </dgm:pt>
    <dgm:pt modelId="{A0C7DBE0-86E1-44B1-8973-6CE23537AFA2}" type="pres">
      <dgm:prSet presAssocID="{4BBD48DA-BEFC-4121-AE39-4F9830B08652}" presName="bgRect" presStyleLbl="bgShp" presStyleIdx="3" presStyleCnt="8"/>
      <dgm:spPr/>
    </dgm:pt>
    <dgm:pt modelId="{2ECCC7EC-FB52-4D78-B805-FC470F6AFD4D}" type="pres">
      <dgm:prSet presAssocID="{4BBD48DA-BEFC-4121-AE39-4F9830B086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B11809-6E32-44A6-8D2B-831FD1D0AE14}" type="pres">
      <dgm:prSet presAssocID="{4BBD48DA-BEFC-4121-AE39-4F9830B08652}" presName="spaceRect" presStyleCnt="0"/>
      <dgm:spPr/>
    </dgm:pt>
    <dgm:pt modelId="{CCE02FCC-FAE4-484B-BEE8-6062E3022AB1}" type="pres">
      <dgm:prSet presAssocID="{4BBD48DA-BEFC-4121-AE39-4F9830B08652}" presName="parTx" presStyleLbl="revTx" presStyleIdx="3" presStyleCnt="8">
        <dgm:presLayoutVars>
          <dgm:chMax val="0"/>
          <dgm:chPref val="0"/>
        </dgm:presLayoutVars>
      </dgm:prSet>
      <dgm:spPr/>
    </dgm:pt>
    <dgm:pt modelId="{8D5DF404-D9EE-459C-9067-897068291D13}" type="pres">
      <dgm:prSet presAssocID="{E3B8C99F-71FF-45B0-AD2E-07CBC7EE9F6E}" presName="sibTrans" presStyleCnt="0"/>
      <dgm:spPr/>
    </dgm:pt>
    <dgm:pt modelId="{BA264BF9-324A-4C68-9E98-C15942DA9736}" type="pres">
      <dgm:prSet presAssocID="{2A468B42-16EA-49CD-B516-74B32458C3A2}" presName="compNode" presStyleCnt="0"/>
      <dgm:spPr/>
    </dgm:pt>
    <dgm:pt modelId="{4C275264-D6BB-4CD9-96B3-4FE31E46699F}" type="pres">
      <dgm:prSet presAssocID="{2A468B42-16EA-49CD-B516-74B32458C3A2}" presName="bgRect" presStyleLbl="bgShp" presStyleIdx="4" presStyleCnt="8"/>
      <dgm:spPr/>
    </dgm:pt>
    <dgm:pt modelId="{7582F1FE-4477-46E9-8CBE-2C7BF4ED73BA}" type="pres">
      <dgm:prSet presAssocID="{2A468B42-16EA-49CD-B516-74B32458C3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1B4C6-A729-4B9D-911C-A4E55E8F6114}" type="pres">
      <dgm:prSet presAssocID="{2A468B42-16EA-49CD-B516-74B32458C3A2}" presName="spaceRect" presStyleCnt="0"/>
      <dgm:spPr/>
    </dgm:pt>
    <dgm:pt modelId="{5792F0CA-402D-4488-A5AA-1E0F51CE108A}" type="pres">
      <dgm:prSet presAssocID="{2A468B42-16EA-49CD-B516-74B32458C3A2}" presName="parTx" presStyleLbl="revTx" presStyleIdx="4" presStyleCnt="8">
        <dgm:presLayoutVars>
          <dgm:chMax val="0"/>
          <dgm:chPref val="0"/>
        </dgm:presLayoutVars>
      </dgm:prSet>
      <dgm:spPr/>
    </dgm:pt>
    <dgm:pt modelId="{44A89383-B3A5-4448-9D9D-64F4E76E9734}" type="pres">
      <dgm:prSet presAssocID="{1AF9CB3D-C46D-4178-9EB8-D376693401BE}" presName="sibTrans" presStyleCnt="0"/>
      <dgm:spPr/>
    </dgm:pt>
    <dgm:pt modelId="{9AD5F1AD-72F6-4953-9BCD-7A223E836C5B}" type="pres">
      <dgm:prSet presAssocID="{BFF03643-2A25-4F6E-83EB-0A2CE49FAD42}" presName="compNode" presStyleCnt="0"/>
      <dgm:spPr/>
    </dgm:pt>
    <dgm:pt modelId="{9E8DF0AB-DA20-426A-A95E-ABBEA9A210AB}" type="pres">
      <dgm:prSet presAssocID="{BFF03643-2A25-4F6E-83EB-0A2CE49FAD42}" presName="bgRect" presStyleLbl="bgShp" presStyleIdx="5" presStyleCnt="8"/>
      <dgm:spPr/>
    </dgm:pt>
    <dgm:pt modelId="{19D8AF49-E5A5-42E7-8252-CCEF28ACC09D}" type="pres">
      <dgm:prSet presAssocID="{BFF03643-2A25-4F6E-83EB-0A2CE49FAD4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7853E4-DAD5-45F2-87D0-5307D928E6C2}" type="pres">
      <dgm:prSet presAssocID="{BFF03643-2A25-4F6E-83EB-0A2CE49FAD42}" presName="spaceRect" presStyleCnt="0"/>
      <dgm:spPr/>
    </dgm:pt>
    <dgm:pt modelId="{B62ED4BF-1E48-445C-B59A-85B4F5BC88FB}" type="pres">
      <dgm:prSet presAssocID="{BFF03643-2A25-4F6E-83EB-0A2CE49FAD42}" presName="parTx" presStyleLbl="revTx" presStyleIdx="5" presStyleCnt="8">
        <dgm:presLayoutVars>
          <dgm:chMax val="0"/>
          <dgm:chPref val="0"/>
        </dgm:presLayoutVars>
      </dgm:prSet>
      <dgm:spPr/>
    </dgm:pt>
    <dgm:pt modelId="{A4B035CC-2039-4BF7-9D4C-3FB70B319D2D}" type="pres">
      <dgm:prSet presAssocID="{44DAECD5-3C63-4EB1-A354-A5C5EBE24D6B}" presName="sibTrans" presStyleCnt="0"/>
      <dgm:spPr/>
    </dgm:pt>
    <dgm:pt modelId="{F3762D77-7FCA-4102-BD3A-8A17C7B2A7D6}" type="pres">
      <dgm:prSet presAssocID="{B0B1D6D6-0A86-4A99-8DFC-79C90E40B71B}" presName="compNode" presStyleCnt="0"/>
      <dgm:spPr/>
    </dgm:pt>
    <dgm:pt modelId="{0962AC2A-7BE9-4120-A742-3A9340F068BF}" type="pres">
      <dgm:prSet presAssocID="{B0B1D6D6-0A86-4A99-8DFC-79C90E40B71B}" presName="bgRect" presStyleLbl="bgShp" presStyleIdx="6" presStyleCnt="8"/>
      <dgm:spPr/>
    </dgm:pt>
    <dgm:pt modelId="{948BA9F6-9DDE-4982-8DBC-10A2E12B9241}" type="pres">
      <dgm:prSet presAssocID="{B0B1D6D6-0A86-4A99-8DFC-79C90E40B71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B064F8-297D-472B-83A7-160E2BD899B7}" type="pres">
      <dgm:prSet presAssocID="{B0B1D6D6-0A86-4A99-8DFC-79C90E40B71B}" presName="spaceRect" presStyleCnt="0"/>
      <dgm:spPr/>
    </dgm:pt>
    <dgm:pt modelId="{57FFA891-FC19-4E6F-BE25-9D83DCBEB0B5}" type="pres">
      <dgm:prSet presAssocID="{B0B1D6D6-0A86-4A99-8DFC-79C90E40B71B}" presName="parTx" presStyleLbl="revTx" presStyleIdx="6" presStyleCnt="8">
        <dgm:presLayoutVars>
          <dgm:chMax val="0"/>
          <dgm:chPref val="0"/>
        </dgm:presLayoutVars>
      </dgm:prSet>
      <dgm:spPr/>
    </dgm:pt>
    <dgm:pt modelId="{BDAC0D52-D04C-443B-B57F-F1E5387DC863}" type="pres">
      <dgm:prSet presAssocID="{24A23BA8-26E8-4473-90D1-211311E7D0E6}" presName="sibTrans" presStyleCnt="0"/>
      <dgm:spPr/>
    </dgm:pt>
    <dgm:pt modelId="{961794C0-E830-4699-A67B-D20F45DDE579}" type="pres">
      <dgm:prSet presAssocID="{166D3075-07BF-4E3B-9D34-C23A056D5E8C}" presName="compNode" presStyleCnt="0"/>
      <dgm:spPr/>
    </dgm:pt>
    <dgm:pt modelId="{DEAB92ED-D633-4A60-9C26-A564D4301B9E}" type="pres">
      <dgm:prSet presAssocID="{166D3075-07BF-4E3B-9D34-C23A056D5E8C}" presName="bgRect" presStyleLbl="bgShp" presStyleIdx="7" presStyleCnt="8"/>
      <dgm:spPr/>
    </dgm:pt>
    <dgm:pt modelId="{9E3D8F3E-8FB1-4A92-872F-B27E38EB471A}" type="pres">
      <dgm:prSet presAssocID="{166D3075-07BF-4E3B-9D34-C23A056D5E8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491DF38-5C3C-490B-8CE3-D87758FA5D46}" type="pres">
      <dgm:prSet presAssocID="{166D3075-07BF-4E3B-9D34-C23A056D5E8C}" presName="spaceRect" presStyleCnt="0"/>
      <dgm:spPr/>
    </dgm:pt>
    <dgm:pt modelId="{EF542873-E671-42E9-AF6C-D72028534514}" type="pres">
      <dgm:prSet presAssocID="{166D3075-07BF-4E3B-9D34-C23A056D5E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36BB0C-D192-484E-AA2A-1EDF3AD5CA81}" type="presOf" srcId="{2A468B42-16EA-49CD-B516-74B32458C3A2}" destId="{5792F0CA-402D-4488-A5AA-1E0F51CE108A}" srcOrd="0" destOrd="0" presId="urn:microsoft.com/office/officeart/2018/2/layout/IconVerticalSolidList"/>
    <dgm:cxn modelId="{8851F814-8F18-44B6-A1A4-29B43BCDE5A6}" srcId="{E45F6C5C-830A-42CF-9F02-440D73489406}" destId="{5E6B6525-FB0F-471E-A201-1D5AF2415B44}" srcOrd="0" destOrd="0" parTransId="{0D279817-6511-4DD5-A2DE-5F029A2B0957}" sibTransId="{74120A08-885E-489F-9D00-F8FFE94798E2}"/>
    <dgm:cxn modelId="{46DA0A21-EFDC-40F2-970C-16FE59131DB7}" srcId="{E45F6C5C-830A-42CF-9F02-440D73489406}" destId="{166D3075-07BF-4E3B-9D34-C23A056D5E8C}" srcOrd="7" destOrd="0" parTransId="{402CFD19-7F25-4B10-AB9D-2590CF4440CB}" sibTransId="{48A4DAB4-8AB4-49B3-BC46-4B9150AE4139}"/>
    <dgm:cxn modelId="{A9E77B24-2502-49DC-9517-CDE6C7862420}" type="presOf" srcId="{F396CE74-CD86-47BB-B94E-28E3E7004FB5}" destId="{0E4D41CE-0722-4442-A214-A2DC0E4C8901}" srcOrd="0" destOrd="0" presId="urn:microsoft.com/office/officeart/2018/2/layout/IconVerticalSolidList"/>
    <dgm:cxn modelId="{D321525D-11B1-435A-AE4C-76FBA8EEF5E1}" type="presOf" srcId="{BFF03643-2A25-4F6E-83EB-0A2CE49FAD42}" destId="{B62ED4BF-1E48-445C-B59A-85B4F5BC88FB}" srcOrd="0" destOrd="0" presId="urn:microsoft.com/office/officeart/2018/2/layout/IconVerticalSolidList"/>
    <dgm:cxn modelId="{99AEB36D-62EE-4445-AEAE-83261CA783AE}" type="presOf" srcId="{5E6B6525-FB0F-471E-A201-1D5AF2415B44}" destId="{CE9A852A-4ABD-4246-B26B-F8B576BE061F}" srcOrd="0" destOrd="0" presId="urn:microsoft.com/office/officeart/2018/2/layout/IconVerticalSolidList"/>
    <dgm:cxn modelId="{459F0075-ED9D-405A-9C33-B77514B1B71C}" srcId="{E45F6C5C-830A-42CF-9F02-440D73489406}" destId="{F396CE74-CD86-47BB-B94E-28E3E7004FB5}" srcOrd="2" destOrd="0" parTransId="{9A0AF3A4-49BF-401C-AF9A-E141F651E7A2}" sibTransId="{735BE31A-B41F-4225-B617-4A2A47A37EA8}"/>
    <dgm:cxn modelId="{C7E65384-2E72-41F2-9400-CE982B0B832E}" srcId="{E45F6C5C-830A-42CF-9F02-440D73489406}" destId="{EE587B95-142E-4E9E-B49A-903C8BFF8B8F}" srcOrd="1" destOrd="0" parTransId="{2DF7E55F-DD28-4F74-90CA-B35BCD523FC1}" sibTransId="{D152433B-6D54-4860-A0A9-D71A1D6B267B}"/>
    <dgm:cxn modelId="{4DA84DA4-FF9F-48D7-AA18-1CFEC239AAD4}" srcId="{E45F6C5C-830A-42CF-9F02-440D73489406}" destId="{4BBD48DA-BEFC-4121-AE39-4F9830B08652}" srcOrd="3" destOrd="0" parTransId="{B6B00190-F153-4C3C-8D43-0DB994A5A103}" sibTransId="{E3B8C99F-71FF-45B0-AD2E-07CBC7EE9F6E}"/>
    <dgm:cxn modelId="{89A5C9A8-5BE7-4216-8EC9-95BD8179AB7C}" type="presOf" srcId="{166D3075-07BF-4E3B-9D34-C23A056D5E8C}" destId="{EF542873-E671-42E9-AF6C-D72028534514}" srcOrd="0" destOrd="0" presId="urn:microsoft.com/office/officeart/2018/2/layout/IconVerticalSolidList"/>
    <dgm:cxn modelId="{E9B23BAD-1529-492A-974B-98BC6113CB5C}" type="presOf" srcId="{E45F6C5C-830A-42CF-9F02-440D73489406}" destId="{43A4F653-4A63-4FE9-9D67-2581E273EE77}" srcOrd="0" destOrd="0" presId="urn:microsoft.com/office/officeart/2018/2/layout/IconVerticalSolidList"/>
    <dgm:cxn modelId="{8B7930AE-7DB8-41B3-BC8D-E5A189A01C2D}" srcId="{E45F6C5C-830A-42CF-9F02-440D73489406}" destId="{B0B1D6D6-0A86-4A99-8DFC-79C90E40B71B}" srcOrd="6" destOrd="0" parTransId="{E598463B-C94A-48AC-9D03-38E0A25542C5}" sibTransId="{24A23BA8-26E8-4473-90D1-211311E7D0E6}"/>
    <dgm:cxn modelId="{3DEC35B3-37E5-41D1-820D-02D4E0ABDED8}" type="presOf" srcId="{B0B1D6D6-0A86-4A99-8DFC-79C90E40B71B}" destId="{57FFA891-FC19-4E6F-BE25-9D83DCBEB0B5}" srcOrd="0" destOrd="0" presId="urn:microsoft.com/office/officeart/2018/2/layout/IconVerticalSolidList"/>
    <dgm:cxn modelId="{F87B08EC-DF73-433B-A77D-33A3CEC21F10}" srcId="{E45F6C5C-830A-42CF-9F02-440D73489406}" destId="{2A468B42-16EA-49CD-B516-74B32458C3A2}" srcOrd="4" destOrd="0" parTransId="{6CF82E9E-B375-4B67-8BAE-28AE74AB96DE}" sibTransId="{1AF9CB3D-C46D-4178-9EB8-D376693401BE}"/>
    <dgm:cxn modelId="{DA6953F3-7B53-402B-88D2-E9EF2EFBE03C}" srcId="{E45F6C5C-830A-42CF-9F02-440D73489406}" destId="{BFF03643-2A25-4F6E-83EB-0A2CE49FAD42}" srcOrd="5" destOrd="0" parTransId="{7B3AA765-3D86-4A97-9F07-79D570F76658}" sibTransId="{44DAECD5-3C63-4EB1-A354-A5C5EBE24D6B}"/>
    <dgm:cxn modelId="{CBEA1CFC-1309-404A-A115-1A894921A07C}" type="presOf" srcId="{4BBD48DA-BEFC-4121-AE39-4F9830B08652}" destId="{CCE02FCC-FAE4-484B-BEE8-6062E3022AB1}" srcOrd="0" destOrd="0" presId="urn:microsoft.com/office/officeart/2018/2/layout/IconVerticalSolidList"/>
    <dgm:cxn modelId="{2B5A17FF-5BB1-4DFB-A4B4-501FC0403CF6}" type="presOf" srcId="{EE587B95-142E-4E9E-B49A-903C8BFF8B8F}" destId="{1AC56A2C-F03F-4091-9759-49BDA99BEC78}" srcOrd="0" destOrd="0" presId="urn:microsoft.com/office/officeart/2018/2/layout/IconVerticalSolidList"/>
    <dgm:cxn modelId="{9B84FC39-11B5-4B4D-8996-D00D87CF329E}" type="presParOf" srcId="{43A4F653-4A63-4FE9-9D67-2581E273EE77}" destId="{67C4B919-B612-43C0-AF29-BDF60D1D07C9}" srcOrd="0" destOrd="0" presId="urn:microsoft.com/office/officeart/2018/2/layout/IconVerticalSolidList"/>
    <dgm:cxn modelId="{E88E3DDC-BE99-43D8-B3A2-2454D73995FC}" type="presParOf" srcId="{67C4B919-B612-43C0-AF29-BDF60D1D07C9}" destId="{8BE48F09-94F2-43D1-82AC-6AF16D53C93F}" srcOrd="0" destOrd="0" presId="urn:microsoft.com/office/officeart/2018/2/layout/IconVerticalSolidList"/>
    <dgm:cxn modelId="{9EED44A0-4732-494B-89D3-A8DFB6BEA594}" type="presParOf" srcId="{67C4B919-B612-43C0-AF29-BDF60D1D07C9}" destId="{F3BF47BD-6AD0-4725-96D4-5BF0832983DE}" srcOrd="1" destOrd="0" presId="urn:microsoft.com/office/officeart/2018/2/layout/IconVerticalSolidList"/>
    <dgm:cxn modelId="{BE31F73C-EEB8-4344-9583-B0A5FCDD85E4}" type="presParOf" srcId="{67C4B919-B612-43C0-AF29-BDF60D1D07C9}" destId="{40231BF8-1A43-4E06-83EC-E5DE6C4EDFF8}" srcOrd="2" destOrd="0" presId="urn:microsoft.com/office/officeart/2018/2/layout/IconVerticalSolidList"/>
    <dgm:cxn modelId="{9A0F15EE-D0C5-4FA8-B15A-CAA07AB7D11D}" type="presParOf" srcId="{67C4B919-B612-43C0-AF29-BDF60D1D07C9}" destId="{CE9A852A-4ABD-4246-B26B-F8B576BE061F}" srcOrd="3" destOrd="0" presId="urn:microsoft.com/office/officeart/2018/2/layout/IconVerticalSolidList"/>
    <dgm:cxn modelId="{4E14BDA1-D1E3-40B7-8FF2-1E0D8517106F}" type="presParOf" srcId="{43A4F653-4A63-4FE9-9D67-2581E273EE77}" destId="{9384AABE-F92F-458D-9C05-618754BD7A47}" srcOrd="1" destOrd="0" presId="urn:microsoft.com/office/officeart/2018/2/layout/IconVerticalSolidList"/>
    <dgm:cxn modelId="{BEC16511-529E-4507-9E64-65EBC141906A}" type="presParOf" srcId="{43A4F653-4A63-4FE9-9D67-2581E273EE77}" destId="{DCB70445-62A2-4033-866F-6869EBA2173A}" srcOrd="2" destOrd="0" presId="urn:microsoft.com/office/officeart/2018/2/layout/IconVerticalSolidList"/>
    <dgm:cxn modelId="{509AECB6-200E-45A6-BD55-1D6C8D7DCCCF}" type="presParOf" srcId="{DCB70445-62A2-4033-866F-6869EBA2173A}" destId="{0F9E7564-DB86-4789-86B5-2EF815409DEF}" srcOrd="0" destOrd="0" presId="urn:microsoft.com/office/officeart/2018/2/layout/IconVerticalSolidList"/>
    <dgm:cxn modelId="{9426726A-FC26-4307-B43C-F25A0E8B41E3}" type="presParOf" srcId="{DCB70445-62A2-4033-866F-6869EBA2173A}" destId="{F28ADCF6-CD2F-44E6-B422-ADEC9303B8A2}" srcOrd="1" destOrd="0" presId="urn:microsoft.com/office/officeart/2018/2/layout/IconVerticalSolidList"/>
    <dgm:cxn modelId="{8E349DAF-F010-416B-8E0B-D504BE8518D3}" type="presParOf" srcId="{DCB70445-62A2-4033-866F-6869EBA2173A}" destId="{6AE8A16C-07C4-4DC8-9787-DD5B5BA7F852}" srcOrd="2" destOrd="0" presId="urn:microsoft.com/office/officeart/2018/2/layout/IconVerticalSolidList"/>
    <dgm:cxn modelId="{BA9CE404-ECC7-46DE-A365-B007BD2BEAB2}" type="presParOf" srcId="{DCB70445-62A2-4033-866F-6869EBA2173A}" destId="{1AC56A2C-F03F-4091-9759-49BDA99BEC78}" srcOrd="3" destOrd="0" presId="urn:microsoft.com/office/officeart/2018/2/layout/IconVerticalSolidList"/>
    <dgm:cxn modelId="{65849873-79CB-4CEF-A1C9-40150D958DEF}" type="presParOf" srcId="{43A4F653-4A63-4FE9-9D67-2581E273EE77}" destId="{8D849B60-4650-4ED0-9505-E9110C9603B7}" srcOrd="3" destOrd="0" presId="urn:microsoft.com/office/officeart/2018/2/layout/IconVerticalSolidList"/>
    <dgm:cxn modelId="{D2802B96-E029-4A60-9B79-3150C4871404}" type="presParOf" srcId="{43A4F653-4A63-4FE9-9D67-2581E273EE77}" destId="{A4CEC9A3-24D1-4CED-82FC-91BCFBBA1260}" srcOrd="4" destOrd="0" presId="urn:microsoft.com/office/officeart/2018/2/layout/IconVerticalSolidList"/>
    <dgm:cxn modelId="{500081A1-492F-46DB-9383-8DC9E2883295}" type="presParOf" srcId="{A4CEC9A3-24D1-4CED-82FC-91BCFBBA1260}" destId="{F043F56E-006B-4A13-9AFC-481316031273}" srcOrd="0" destOrd="0" presId="urn:microsoft.com/office/officeart/2018/2/layout/IconVerticalSolidList"/>
    <dgm:cxn modelId="{0D553892-1793-4D94-A0A1-CC4DF2316F78}" type="presParOf" srcId="{A4CEC9A3-24D1-4CED-82FC-91BCFBBA1260}" destId="{FFF4F7AB-35CF-4E08-A1D3-C2F86BB50EC8}" srcOrd="1" destOrd="0" presId="urn:microsoft.com/office/officeart/2018/2/layout/IconVerticalSolidList"/>
    <dgm:cxn modelId="{511DE706-6DCD-48EF-AD73-A63AA1CFFF09}" type="presParOf" srcId="{A4CEC9A3-24D1-4CED-82FC-91BCFBBA1260}" destId="{EA8241E2-5EAF-4558-8E43-28BB086AA698}" srcOrd="2" destOrd="0" presId="urn:microsoft.com/office/officeart/2018/2/layout/IconVerticalSolidList"/>
    <dgm:cxn modelId="{3875B9D9-D70F-43B6-B843-A73435E0FE35}" type="presParOf" srcId="{A4CEC9A3-24D1-4CED-82FC-91BCFBBA1260}" destId="{0E4D41CE-0722-4442-A214-A2DC0E4C8901}" srcOrd="3" destOrd="0" presId="urn:microsoft.com/office/officeart/2018/2/layout/IconVerticalSolidList"/>
    <dgm:cxn modelId="{43702739-A916-437F-96E5-6C2141AE181F}" type="presParOf" srcId="{43A4F653-4A63-4FE9-9D67-2581E273EE77}" destId="{26771068-983E-4E62-A1D3-ED2BF593F462}" srcOrd="5" destOrd="0" presId="urn:microsoft.com/office/officeart/2018/2/layout/IconVerticalSolidList"/>
    <dgm:cxn modelId="{9FE2D52B-E7FE-4398-847E-181DA11101BC}" type="presParOf" srcId="{43A4F653-4A63-4FE9-9D67-2581E273EE77}" destId="{70554D12-8F95-47A7-B079-C0C18A3D671C}" srcOrd="6" destOrd="0" presId="urn:microsoft.com/office/officeart/2018/2/layout/IconVerticalSolidList"/>
    <dgm:cxn modelId="{7AF1AED5-10DA-4B58-B6A1-764109A2ED16}" type="presParOf" srcId="{70554D12-8F95-47A7-B079-C0C18A3D671C}" destId="{A0C7DBE0-86E1-44B1-8973-6CE23537AFA2}" srcOrd="0" destOrd="0" presId="urn:microsoft.com/office/officeart/2018/2/layout/IconVerticalSolidList"/>
    <dgm:cxn modelId="{5DC071B0-8108-4A92-BED7-CBDC56257025}" type="presParOf" srcId="{70554D12-8F95-47A7-B079-C0C18A3D671C}" destId="{2ECCC7EC-FB52-4D78-B805-FC470F6AFD4D}" srcOrd="1" destOrd="0" presId="urn:microsoft.com/office/officeart/2018/2/layout/IconVerticalSolidList"/>
    <dgm:cxn modelId="{77EE3C8A-33E7-4AAE-A249-ACF8DAEB7BA6}" type="presParOf" srcId="{70554D12-8F95-47A7-B079-C0C18A3D671C}" destId="{FDB11809-6E32-44A6-8D2B-831FD1D0AE14}" srcOrd="2" destOrd="0" presId="urn:microsoft.com/office/officeart/2018/2/layout/IconVerticalSolidList"/>
    <dgm:cxn modelId="{BE2FD985-8A43-4F60-9623-0E13F7832EDA}" type="presParOf" srcId="{70554D12-8F95-47A7-B079-C0C18A3D671C}" destId="{CCE02FCC-FAE4-484B-BEE8-6062E3022AB1}" srcOrd="3" destOrd="0" presId="urn:microsoft.com/office/officeart/2018/2/layout/IconVerticalSolidList"/>
    <dgm:cxn modelId="{FE52EBB6-3739-4029-A877-270401537E3C}" type="presParOf" srcId="{43A4F653-4A63-4FE9-9D67-2581E273EE77}" destId="{8D5DF404-D9EE-459C-9067-897068291D13}" srcOrd="7" destOrd="0" presId="urn:microsoft.com/office/officeart/2018/2/layout/IconVerticalSolidList"/>
    <dgm:cxn modelId="{A3FD3DD6-50B6-4BCC-BA5D-E0167D97B945}" type="presParOf" srcId="{43A4F653-4A63-4FE9-9D67-2581E273EE77}" destId="{BA264BF9-324A-4C68-9E98-C15942DA9736}" srcOrd="8" destOrd="0" presId="urn:microsoft.com/office/officeart/2018/2/layout/IconVerticalSolidList"/>
    <dgm:cxn modelId="{18268955-8A91-406D-A7EF-9AFBC7B11E9E}" type="presParOf" srcId="{BA264BF9-324A-4C68-9E98-C15942DA9736}" destId="{4C275264-D6BB-4CD9-96B3-4FE31E46699F}" srcOrd="0" destOrd="0" presId="urn:microsoft.com/office/officeart/2018/2/layout/IconVerticalSolidList"/>
    <dgm:cxn modelId="{AC35F788-B332-483E-AC9A-87DE6C053A0B}" type="presParOf" srcId="{BA264BF9-324A-4C68-9E98-C15942DA9736}" destId="{7582F1FE-4477-46E9-8CBE-2C7BF4ED73BA}" srcOrd="1" destOrd="0" presId="urn:microsoft.com/office/officeart/2018/2/layout/IconVerticalSolidList"/>
    <dgm:cxn modelId="{9B38D0A7-D8E2-4486-8DD4-9319600BF20C}" type="presParOf" srcId="{BA264BF9-324A-4C68-9E98-C15942DA9736}" destId="{ADE1B4C6-A729-4B9D-911C-A4E55E8F6114}" srcOrd="2" destOrd="0" presId="urn:microsoft.com/office/officeart/2018/2/layout/IconVerticalSolidList"/>
    <dgm:cxn modelId="{94DA6494-4DBA-4641-82C2-C19306536E10}" type="presParOf" srcId="{BA264BF9-324A-4C68-9E98-C15942DA9736}" destId="{5792F0CA-402D-4488-A5AA-1E0F51CE108A}" srcOrd="3" destOrd="0" presId="urn:microsoft.com/office/officeart/2018/2/layout/IconVerticalSolidList"/>
    <dgm:cxn modelId="{46CF2851-D231-42BE-AF18-92C673F4003E}" type="presParOf" srcId="{43A4F653-4A63-4FE9-9D67-2581E273EE77}" destId="{44A89383-B3A5-4448-9D9D-64F4E76E9734}" srcOrd="9" destOrd="0" presId="urn:microsoft.com/office/officeart/2018/2/layout/IconVerticalSolidList"/>
    <dgm:cxn modelId="{991F8685-993B-4B96-9738-F0D6925FA8B8}" type="presParOf" srcId="{43A4F653-4A63-4FE9-9D67-2581E273EE77}" destId="{9AD5F1AD-72F6-4953-9BCD-7A223E836C5B}" srcOrd="10" destOrd="0" presId="urn:microsoft.com/office/officeart/2018/2/layout/IconVerticalSolidList"/>
    <dgm:cxn modelId="{1DC270F9-BE75-4B9D-8D74-98BF67202281}" type="presParOf" srcId="{9AD5F1AD-72F6-4953-9BCD-7A223E836C5B}" destId="{9E8DF0AB-DA20-426A-A95E-ABBEA9A210AB}" srcOrd="0" destOrd="0" presId="urn:microsoft.com/office/officeart/2018/2/layout/IconVerticalSolidList"/>
    <dgm:cxn modelId="{AD8D68C5-29E3-443B-84B1-6144E488A10B}" type="presParOf" srcId="{9AD5F1AD-72F6-4953-9BCD-7A223E836C5B}" destId="{19D8AF49-E5A5-42E7-8252-CCEF28ACC09D}" srcOrd="1" destOrd="0" presId="urn:microsoft.com/office/officeart/2018/2/layout/IconVerticalSolidList"/>
    <dgm:cxn modelId="{049CCE7B-A304-43A2-A5D9-55FF48C41365}" type="presParOf" srcId="{9AD5F1AD-72F6-4953-9BCD-7A223E836C5B}" destId="{B47853E4-DAD5-45F2-87D0-5307D928E6C2}" srcOrd="2" destOrd="0" presId="urn:microsoft.com/office/officeart/2018/2/layout/IconVerticalSolidList"/>
    <dgm:cxn modelId="{4053A158-EE8C-4A48-A1E0-0444C40424BD}" type="presParOf" srcId="{9AD5F1AD-72F6-4953-9BCD-7A223E836C5B}" destId="{B62ED4BF-1E48-445C-B59A-85B4F5BC88FB}" srcOrd="3" destOrd="0" presId="urn:microsoft.com/office/officeart/2018/2/layout/IconVerticalSolidList"/>
    <dgm:cxn modelId="{5E6BA2C0-17BE-4C1F-A9F1-AD7BEB5BA79B}" type="presParOf" srcId="{43A4F653-4A63-4FE9-9D67-2581E273EE77}" destId="{A4B035CC-2039-4BF7-9D4C-3FB70B319D2D}" srcOrd="11" destOrd="0" presId="urn:microsoft.com/office/officeart/2018/2/layout/IconVerticalSolidList"/>
    <dgm:cxn modelId="{FDA35535-BA01-4D20-AA3E-85D91D22DEED}" type="presParOf" srcId="{43A4F653-4A63-4FE9-9D67-2581E273EE77}" destId="{F3762D77-7FCA-4102-BD3A-8A17C7B2A7D6}" srcOrd="12" destOrd="0" presId="urn:microsoft.com/office/officeart/2018/2/layout/IconVerticalSolidList"/>
    <dgm:cxn modelId="{FB52A583-5B1F-4D0F-B5D6-2C96EA788D64}" type="presParOf" srcId="{F3762D77-7FCA-4102-BD3A-8A17C7B2A7D6}" destId="{0962AC2A-7BE9-4120-A742-3A9340F068BF}" srcOrd="0" destOrd="0" presId="urn:microsoft.com/office/officeart/2018/2/layout/IconVerticalSolidList"/>
    <dgm:cxn modelId="{48A1EC37-1834-411C-8CB2-5909F1F41293}" type="presParOf" srcId="{F3762D77-7FCA-4102-BD3A-8A17C7B2A7D6}" destId="{948BA9F6-9DDE-4982-8DBC-10A2E12B9241}" srcOrd="1" destOrd="0" presId="urn:microsoft.com/office/officeart/2018/2/layout/IconVerticalSolidList"/>
    <dgm:cxn modelId="{1DFA4C62-BD77-4861-8CA7-8C0F3DA7AB70}" type="presParOf" srcId="{F3762D77-7FCA-4102-BD3A-8A17C7B2A7D6}" destId="{D6B064F8-297D-472B-83A7-160E2BD899B7}" srcOrd="2" destOrd="0" presId="urn:microsoft.com/office/officeart/2018/2/layout/IconVerticalSolidList"/>
    <dgm:cxn modelId="{5226077E-19F8-4D0D-B4DA-6581BE4BE35B}" type="presParOf" srcId="{F3762D77-7FCA-4102-BD3A-8A17C7B2A7D6}" destId="{57FFA891-FC19-4E6F-BE25-9D83DCBEB0B5}" srcOrd="3" destOrd="0" presId="urn:microsoft.com/office/officeart/2018/2/layout/IconVerticalSolidList"/>
    <dgm:cxn modelId="{C6566C47-18D2-4EDC-B284-E31740B64532}" type="presParOf" srcId="{43A4F653-4A63-4FE9-9D67-2581E273EE77}" destId="{BDAC0D52-D04C-443B-B57F-F1E5387DC863}" srcOrd="13" destOrd="0" presId="urn:microsoft.com/office/officeart/2018/2/layout/IconVerticalSolidList"/>
    <dgm:cxn modelId="{40FF959D-75AE-4D2D-AFCF-89592A97DE83}" type="presParOf" srcId="{43A4F653-4A63-4FE9-9D67-2581E273EE77}" destId="{961794C0-E830-4699-A67B-D20F45DDE579}" srcOrd="14" destOrd="0" presId="urn:microsoft.com/office/officeart/2018/2/layout/IconVerticalSolidList"/>
    <dgm:cxn modelId="{AA9EDEEE-C354-443B-B160-185137B6FD1C}" type="presParOf" srcId="{961794C0-E830-4699-A67B-D20F45DDE579}" destId="{DEAB92ED-D633-4A60-9C26-A564D4301B9E}" srcOrd="0" destOrd="0" presId="urn:microsoft.com/office/officeart/2018/2/layout/IconVerticalSolidList"/>
    <dgm:cxn modelId="{F1F82A0E-12B0-4BCD-857A-A2CF23E88722}" type="presParOf" srcId="{961794C0-E830-4699-A67B-D20F45DDE579}" destId="{9E3D8F3E-8FB1-4A92-872F-B27E38EB471A}" srcOrd="1" destOrd="0" presId="urn:microsoft.com/office/officeart/2018/2/layout/IconVerticalSolidList"/>
    <dgm:cxn modelId="{937F0A36-3F7A-490F-B4CF-3D657A0F88EF}" type="presParOf" srcId="{961794C0-E830-4699-A67B-D20F45DDE579}" destId="{2491DF38-5C3C-490B-8CE3-D87758FA5D46}" srcOrd="2" destOrd="0" presId="urn:microsoft.com/office/officeart/2018/2/layout/IconVerticalSolidList"/>
    <dgm:cxn modelId="{A039F3C8-BC29-4817-90B8-E4B62165BCC7}" type="presParOf" srcId="{961794C0-E830-4699-A67B-D20F45DDE579}" destId="{EF542873-E671-42E9-AF6C-D72028534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gm:t>
    </dgm:pt>
    <dgm:pt modelId="{13436E20-9C35-491A-9505-A21C78B5D994}" type="parTrans" cxnId="{9AFAF1D4-D5A7-4E85-8D45-962D37EBA5F8}">
      <dgm:prSet/>
      <dgm:spPr/>
      <dgm:t>
        <a:bodyPr/>
        <a:lstStyle/>
        <a:p>
          <a:endParaRPr lang="en-US"/>
        </a:p>
      </dgm:t>
    </dgm:pt>
    <dgm:pt modelId="{1DDCFB4D-44B2-41DD-9087-640B23D67EAD}" type="sibTrans" cxnId="{9AFAF1D4-D5A7-4E85-8D45-962D37EBA5F8}">
      <dgm:prSet/>
      <dgm:spPr/>
      <dgm:t>
        <a:bodyPr/>
        <a:lstStyle/>
        <a:p>
          <a:endParaRPr lang="en-US"/>
        </a:p>
      </dgm:t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F09-94F2-43D1-82AC-6AF16D53C93F}">
      <dsp:nvSpPr>
        <dsp:cNvPr id="0" name=""/>
        <dsp:cNvSpPr/>
      </dsp:nvSpPr>
      <dsp:spPr>
        <a:xfrm>
          <a:off x="0" y="55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47BD-6AD0-4725-96D4-5BF0832983DE}">
      <dsp:nvSpPr>
        <dsp:cNvPr id="0" name=""/>
        <dsp:cNvSpPr/>
      </dsp:nvSpPr>
      <dsp:spPr>
        <a:xfrm>
          <a:off x="141814" y="106040"/>
          <a:ext cx="257844" cy="25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852A-4ABD-4246-B26B-F8B576BE061F}">
      <dsp:nvSpPr>
        <dsp:cNvPr id="0" name=""/>
        <dsp:cNvSpPr/>
      </dsp:nvSpPr>
      <dsp:spPr>
        <a:xfrm>
          <a:off x="541473" y="55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 and Hypothesis</a:t>
          </a:r>
        </a:p>
      </dsp:txBody>
      <dsp:txXfrm>
        <a:off x="541473" y="558"/>
        <a:ext cx="5954576" cy="468808"/>
      </dsp:txXfrm>
    </dsp:sp>
    <dsp:sp modelId="{0F9E7564-DB86-4789-86B5-2EF815409DEF}">
      <dsp:nvSpPr>
        <dsp:cNvPr id="0" name=""/>
        <dsp:cNvSpPr/>
      </dsp:nvSpPr>
      <dsp:spPr>
        <a:xfrm>
          <a:off x="0" y="58656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DCF6-CD2F-44E6-B422-ADEC9303B8A2}">
      <dsp:nvSpPr>
        <dsp:cNvPr id="0" name=""/>
        <dsp:cNvSpPr/>
      </dsp:nvSpPr>
      <dsp:spPr>
        <a:xfrm>
          <a:off x="141814" y="692050"/>
          <a:ext cx="257844" cy="25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6A2C-F03F-4091-9759-49BDA99BEC78}">
      <dsp:nvSpPr>
        <dsp:cNvPr id="0" name=""/>
        <dsp:cNvSpPr/>
      </dsp:nvSpPr>
      <dsp:spPr>
        <a:xfrm>
          <a:off x="541473" y="58656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</a:t>
          </a:r>
        </a:p>
      </dsp:txBody>
      <dsp:txXfrm>
        <a:off x="541473" y="586568"/>
        <a:ext cx="5954576" cy="468808"/>
      </dsp:txXfrm>
    </dsp:sp>
    <dsp:sp modelId="{F043F56E-006B-4A13-9AFC-481316031273}">
      <dsp:nvSpPr>
        <dsp:cNvPr id="0" name=""/>
        <dsp:cNvSpPr/>
      </dsp:nvSpPr>
      <dsp:spPr>
        <a:xfrm>
          <a:off x="0" y="1172579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F7AB-35CF-4E08-A1D3-C2F86BB50EC8}">
      <dsp:nvSpPr>
        <dsp:cNvPr id="0" name=""/>
        <dsp:cNvSpPr/>
      </dsp:nvSpPr>
      <dsp:spPr>
        <a:xfrm>
          <a:off x="141814" y="1278061"/>
          <a:ext cx="257844" cy="25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41CE-0722-4442-A214-A2DC0E4C8901}">
      <dsp:nvSpPr>
        <dsp:cNvPr id="0" name=""/>
        <dsp:cNvSpPr/>
      </dsp:nvSpPr>
      <dsp:spPr>
        <a:xfrm>
          <a:off x="541473" y="1172579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Ingest and Wrangling</a:t>
          </a:r>
        </a:p>
      </dsp:txBody>
      <dsp:txXfrm>
        <a:off x="541473" y="1172579"/>
        <a:ext cx="5954576" cy="468808"/>
      </dsp:txXfrm>
    </dsp:sp>
    <dsp:sp modelId="{A0C7DBE0-86E1-44B1-8973-6CE23537AFA2}">
      <dsp:nvSpPr>
        <dsp:cNvPr id="0" name=""/>
        <dsp:cNvSpPr/>
      </dsp:nvSpPr>
      <dsp:spPr>
        <a:xfrm>
          <a:off x="0" y="1758590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C7EC-FB52-4D78-B805-FC470F6AFD4D}">
      <dsp:nvSpPr>
        <dsp:cNvPr id="0" name=""/>
        <dsp:cNvSpPr/>
      </dsp:nvSpPr>
      <dsp:spPr>
        <a:xfrm>
          <a:off x="141814" y="1864072"/>
          <a:ext cx="257844" cy="25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2FCC-FAE4-484B-BEE8-6062E3022AB1}">
      <dsp:nvSpPr>
        <dsp:cNvPr id="0" name=""/>
        <dsp:cNvSpPr/>
      </dsp:nvSpPr>
      <dsp:spPr>
        <a:xfrm>
          <a:off x="541473" y="1758590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541473" y="1758590"/>
        <a:ext cx="5954576" cy="468808"/>
      </dsp:txXfrm>
    </dsp:sp>
    <dsp:sp modelId="{4C275264-D6BB-4CD9-96B3-4FE31E46699F}">
      <dsp:nvSpPr>
        <dsp:cNvPr id="0" name=""/>
        <dsp:cNvSpPr/>
      </dsp:nvSpPr>
      <dsp:spPr>
        <a:xfrm>
          <a:off x="0" y="234460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F1FE-4477-46E9-8CBE-2C7BF4ED73BA}">
      <dsp:nvSpPr>
        <dsp:cNvPr id="0" name=""/>
        <dsp:cNvSpPr/>
      </dsp:nvSpPr>
      <dsp:spPr>
        <a:xfrm>
          <a:off x="141814" y="2450083"/>
          <a:ext cx="257844" cy="25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F0CA-402D-4488-A5AA-1E0F51CE108A}">
      <dsp:nvSpPr>
        <dsp:cNvPr id="0" name=""/>
        <dsp:cNvSpPr/>
      </dsp:nvSpPr>
      <dsp:spPr>
        <a:xfrm>
          <a:off x="541473" y="234460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541473" y="2344601"/>
        <a:ext cx="5954576" cy="468808"/>
      </dsp:txXfrm>
    </dsp:sp>
    <dsp:sp modelId="{9E8DF0AB-DA20-426A-A95E-ABBEA9A210AB}">
      <dsp:nvSpPr>
        <dsp:cNvPr id="0" name=""/>
        <dsp:cNvSpPr/>
      </dsp:nvSpPr>
      <dsp:spPr>
        <a:xfrm>
          <a:off x="0" y="293061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8AF49-E5A5-42E7-8252-CCEF28ACC09D}">
      <dsp:nvSpPr>
        <dsp:cNvPr id="0" name=""/>
        <dsp:cNvSpPr/>
      </dsp:nvSpPr>
      <dsp:spPr>
        <a:xfrm>
          <a:off x="141814" y="3036093"/>
          <a:ext cx="257844" cy="2578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D4BF-1E48-445C-B59A-85B4F5BC88FB}">
      <dsp:nvSpPr>
        <dsp:cNvPr id="0" name=""/>
        <dsp:cNvSpPr/>
      </dsp:nvSpPr>
      <dsp:spPr>
        <a:xfrm>
          <a:off x="541473" y="293061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541473" y="2930611"/>
        <a:ext cx="5954576" cy="468808"/>
      </dsp:txXfrm>
    </dsp:sp>
    <dsp:sp modelId="{0962AC2A-7BE9-4120-A742-3A9340F068BF}">
      <dsp:nvSpPr>
        <dsp:cNvPr id="0" name=""/>
        <dsp:cNvSpPr/>
      </dsp:nvSpPr>
      <dsp:spPr>
        <a:xfrm>
          <a:off x="0" y="3516622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9F6-9DDE-4982-8DBC-10A2E12B9241}">
      <dsp:nvSpPr>
        <dsp:cNvPr id="0" name=""/>
        <dsp:cNvSpPr/>
      </dsp:nvSpPr>
      <dsp:spPr>
        <a:xfrm>
          <a:off x="141814" y="3622104"/>
          <a:ext cx="257844" cy="2578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A891-FC19-4E6F-BE25-9D83DCBEB0B5}">
      <dsp:nvSpPr>
        <dsp:cNvPr id="0" name=""/>
        <dsp:cNvSpPr/>
      </dsp:nvSpPr>
      <dsp:spPr>
        <a:xfrm>
          <a:off x="541473" y="3516622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541473" y="3516622"/>
        <a:ext cx="5954576" cy="468808"/>
      </dsp:txXfrm>
    </dsp:sp>
    <dsp:sp modelId="{DEAB92ED-D633-4A60-9C26-A564D4301B9E}">
      <dsp:nvSpPr>
        <dsp:cNvPr id="0" name=""/>
        <dsp:cNvSpPr/>
      </dsp:nvSpPr>
      <dsp:spPr>
        <a:xfrm>
          <a:off x="0" y="4102633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8F3E-8FB1-4A92-872F-B27E38EB471A}">
      <dsp:nvSpPr>
        <dsp:cNvPr id="0" name=""/>
        <dsp:cNvSpPr/>
      </dsp:nvSpPr>
      <dsp:spPr>
        <a:xfrm>
          <a:off x="141814" y="4208115"/>
          <a:ext cx="257844" cy="2578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2873-E671-42E9-AF6C-D72028534514}">
      <dsp:nvSpPr>
        <dsp:cNvPr id="0" name=""/>
        <dsp:cNvSpPr/>
      </dsp:nvSpPr>
      <dsp:spPr>
        <a:xfrm>
          <a:off x="541473" y="4102633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1473" y="4102633"/>
        <a:ext cx="5954576" cy="46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266700" y="4733716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 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Sharma, Elsa Abebe, 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r>
              <a:rPr lang="en-US" dirty="0">
                <a:latin typeface="Copperplate Gothic Bold" panose="020B0604020202020204" pitchFamily="34" charset="0"/>
              </a:rPr>
              <a:t> and </a:t>
            </a: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ABD8FC2-79C6-451F-9505-6E28DBE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" y="171139"/>
            <a:ext cx="9392961" cy="4458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5546" y="2166151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Low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653635"/>
            <a:ext cx="3694332" cy="1695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0" y="1252855"/>
            <a:ext cx="5092656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786"/>
              </p:ext>
            </p:extLst>
          </p:nvPr>
        </p:nvGraphicFramePr>
        <p:xfrm>
          <a:off x="287921" y="3356640"/>
          <a:ext cx="4807863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720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491450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HPT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5C7F-E76D-4178-9CCD-0BF3D504B2D4}"/>
              </a:ext>
            </a:extLst>
          </p:cNvPr>
          <p:cNvSpPr txBox="1"/>
          <p:nvPr/>
        </p:nvSpPr>
        <p:spPr>
          <a:xfrm>
            <a:off x="3312476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A8C6D-03F6-4CC3-8E34-9A994198822F}"/>
              </a:ext>
            </a:extLst>
          </p:cNvPr>
          <p:cNvSpPr txBox="1"/>
          <p:nvPr/>
        </p:nvSpPr>
        <p:spPr>
          <a:xfrm>
            <a:off x="1442054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0257D-4862-4B8B-BB11-35416D8E54EF}"/>
              </a:ext>
            </a:extLst>
          </p:cNvPr>
          <p:cNvSpPr txBox="1"/>
          <p:nvPr/>
        </p:nvSpPr>
        <p:spPr>
          <a:xfrm>
            <a:off x="5182898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0.928</a:t>
            </a: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447800"/>
            <a:ext cx="3583805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992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3045041"/>
            <a:ext cx="4166510" cy="1195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0" y="1447800"/>
            <a:ext cx="329620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7311C30D-A00A-4391-B9A3-650B9A1D1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751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308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Can we Predict future sale price of a book based on historic Amazon sale data?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464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Feature Selection</vt:lpstr>
      <vt:lpstr>Model Evaluation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13</cp:revision>
  <dcterms:created xsi:type="dcterms:W3CDTF">2019-06-14T02:05:38Z</dcterms:created>
  <dcterms:modified xsi:type="dcterms:W3CDTF">2019-06-14T18:48:58Z</dcterms:modified>
</cp:coreProperties>
</file>