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3" r:id="rId8"/>
    <p:sldId id="264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BB9A3F-8812-4200-85AE-FD01FCDBA3D5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FC0EDC3-DD17-45C0-B33E-FD2E405F54C1}">
      <dgm:prSet/>
      <dgm:spPr/>
      <dgm:t>
        <a:bodyPr/>
        <a:lstStyle/>
        <a:p>
          <a:r>
            <a:rPr lang="en-US" b="0" i="0"/>
            <a:t>Keepa </a:t>
          </a:r>
          <a:endParaRPr lang="en-US"/>
        </a:p>
      </dgm:t>
    </dgm:pt>
    <dgm:pt modelId="{80AE9F11-12F9-455B-ABD5-F57C630F3C5A}" type="parTrans" cxnId="{12FD3E77-E9D3-4A8D-AAD6-6F5915F61A0F}">
      <dgm:prSet/>
      <dgm:spPr/>
      <dgm:t>
        <a:bodyPr/>
        <a:lstStyle/>
        <a:p>
          <a:endParaRPr lang="en-US"/>
        </a:p>
      </dgm:t>
    </dgm:pt>
    <dgm:pt modelId="{2CA9CA79-C3E9-4FD6-BE48-CF626DF10976}" type="sibTrans" cxnId="{12FD3E77-E9D3-4A8D-AAD6-6F5915F61A0F}">
      <dgm:prSet/>
      <dgm:spPr/>
      <dgm:t>
        <a:bodyPr/>
        <a:lstStyle/>
        <a:p>
          <a:endParaRPr lang="en-US"/>
        </a:p>
      </dgm:t>
    </dgm:pt>
    <dgm:pt modelId="{B77E8B3C-A231-47DF-B3B5-E496D0AF7BB4}">
      <dgm:prSet/>
      <dgm:spPr/>
      <dgm:t>
        <a:bodyPr/>
        <a:lstStyle/>
        <a:p>
          <a:r>
            <a:rPr lang="en-US" b="0" i="0"/>
            <a:t>Product Sale History</a:t>
          </a:r>
          <a:endParaRPr lang="en-US"/>
        </a:p>
      </dgm:t>
    </dgm:pt>
    <dgm:pt modelId="{98924C32-5807-4203-B420-D2B8709737B9}" type="parTrans" cxnId="{47B4BFBC-1F4E-4483-B4A4-605EA3335A90}">
      <dgm:prSet/>
      <dgm:spPr/>
      <dgm:t>
        <a:bodyPr/>
        <a:lstStyle/>
        <a:p>
          <a:endParaRPr lang="en-US"/>
        </a:p>
      </dgm:t>
    </dgm:pt>
    <dgm:pt modelId="{8D3E86B0-F1D0-432A-9FC5-6CE487B3D619}" type="sibTrans" cxnId="{47B4BFBC-1F4E-4483-B4A4-605EA3335A90}">
      <dgm:prSet/>
      <dgm:spPr/>
      <dgm:t>
        <a:bodyPr/>
        <a:lstStyle/>
        <a:p>
          <a:endParaRPr lang="en-US"/>
        </a:p>
      </dgm:t>
    </dgm:pt>
    <dgm:pt modelId="{B441FFB5-6199-4E47-8B06-42796217C8DA}">
      <dgm:prSet/>
      <dgm:spPr/>
      <dgm:t>
        <a:bodyPr/>
        <a:lstStyle/>
        <a:p>
          <a:r>
            <a:rPr lang="en-US" b="0" i="0"/>
            <a:t>PostgreSQL</a:t>
          </a:r>
          <a:endParaRPr lang="en-US"/>
        </a:p>
      </dgm:t>
    </dgm:pt>
    <dgm:pt modelId="{D0C9F8FC-07FB-4717-A6D3-E79523C5CE76}" type="parTrans" cxnId="{657EB3EE-DC49-44D6-B7F9-A4EC5F3F08BD}">
      <dgm:prSet/>
      <dgm:spPr/>
      <dgm:t>
        <a:bodyPr/>
        <a:lstStyle/>
        <a:p>
          <a:endParaRPr lang="en-US"/>
        </a:p>
      </dgm:t>
    </dgm:pt>
    <dgm:pt modelId="{6805DE88-2E01-4780-BE8B-C04B333A751D}" type="sibTrans" cxnId="{657EB3EE-DC49-44D6-B7F9-A4EC5F3F08BD}">
      <dgm:prSet/>
      <dgm:spPr/>
      <dgm:t>
        <a:bodyPr/>
        <a:lstStyle/>
        <a:p>
          <a:endParaRPr lang="en-US"/>
        </a:p>
      </dgm:t>
    </dgm:pt>
    <dgm:pt modelId="{EB8E0C9E-3FFF-4C28-AD33-B3163C55E8BD}">
      <dgm:prSet/>
      <dgm:spPr/>
      <dgm:t>
        <a:bodyPr/>
        <a:lstStyle/>
        <a:p>
          <a:r>
            <a:rPr lang="en-US" b="0" i="0"/>
            <a:t>Data Ingest</a:t>
          </a:r>
          <a:endParaRPr lang="en-US"/>
        </a:p>
      </dgm:t>
    </dgm:pt>
    <dgm:pt modelId="{ACF551EC-E9E6-4198-BF4D-396A4C25536F}" type="parTrans" cxnId="{EDB02AC0-FB4C-4211-B598-604B858CCEAF}">
      <dgm:prSet/>
      <dgm:spPr/>
      <dgm:t>
        <a:bodyPr/>
        <a:lstStyle/>
        <a:p>
          <a:endParaRPr lang="en-US"/>
        </a:p>
      </dgm:t>
    </dgm:pt>
    <dgm:pt modelId="{735BCD0C-25DD-4B46-AF64-39226FEF2AE3}" type="sibTrans" cxnId="{EDB02AC0-FB4C-4211-B598-604B858CCEAF}">
      <dgm:prSet/>
      <dgm:spPr/>
      <dgm:t>
        <a:bodyPr/>
        <a:lstStyle/>
        <a:p>
          <a:endParaRPr lang="en-US"/>
        </a:p>
      </dgm:t>
    </dgm:pt>
    <dgm:pt modelId="{854E450B-625F-4D8A-B576-12F54D1C150C}">
      <dgm:prSet/>
      <dgm:spPr/>
      <dgm:t>
        <a:bodyPr/>
        <a:lstStyle/>
        <a:p>
          <a:r>
            <a:rPr lang="en-US" b="0" i="0"/>
            <a:t>Psycopg2 / SQL</a:t>
          </a:r>
          <a:endParaRPr lang="en-US"/>
        </a:p>
      </dgm:t>
    </dgm:pt>
    <dgm:pt modelId="{DC40A5C8-3E42-439A-9431-5F2C8366635F}" type="parTrans" cxnId="{0E75D143-4690-4C3B-8CA4-DC5705328073}">
      <dgm:prSet/>
      <dgm:spPr/>
      <dgm:t>
        <a:bodyPr/>
        <a:lstStyle/>
        <a:p>
          <a:endParaRPr lang="en-US"/>
        </a:p>
      </dgm:t>
    </dgm:pt>
    <dgm:pt modelId="{273342E3-ABDB-4439-BBA0-F5CC89DC3235}" type="sibTrans" cxnId="{0E75D143-4690-4C3B-8CA4-DC5705328073}">
      <dgm:prSet/>
      <dgm:spPr/>
      <dgm:t>
        <a:bodyPr/>
        <a:lstStyle/>
        <a:p>
          <a:endParaRPr lang="en-US"/>
        </a:p>
      </dgm:t>
    </dgm:pt>
    <dgm:pt modelId="{408B8433-5C30-4437-AFDF-6E81F0C50FD7}">
      <dgm:prSet/>
      <dgm:spPr/>
      <dgm:t>
        <a:bodyPr/>
        <a:lstStyle/>
        <a:p>
          <a:r>
            <a:rPr lang="en-US" b="0" i="0"/>
            <a:t>Data Wrangling</a:t>
          </a:r>
          <a:endParaRPr lang="en-US"/>
        </a:p>
      </dgm:t>
    </dgm:pt>
    <dgm:pt modelId="{0BEFB7E7-5E4D-40D6-8D0A-3933075E97EE}" type="parTrans" cxnId="{DBB063F8-BB6C-44D5-8217-32A70A3470F1}">
      <dgm:prSet/>
      <dgm:spPr/>
      <dgm:t>
        <a:bodyPr/>
        <a:lstStyle/>
        <a:p>
          <a:endParaRPr lang="en-US"/>
        </a:p>
      </dgm:t>
    </dgm:pt>
    <dgm:pt modelId="{7586D16B-7F50-41D4-A987-66C248788560}" type="sibTrans" cxnId="{DBB063F8-BB6C-44D5-8217-32A70A3470F1}">
      <dgm:prSet/>
      <dgm:spPr/>
      <dgm:t>
        <a:bodyPr/>
        <a:lstStyle/>
        <a:p>
          <a:endParaRPr lang="en-US"/>
        </a:p>
      </dgm:t>
    </dgm:pt>
    <dgm:pt modelId="{7AF6F917-8457-4E4C-B388-0FA26235D962}">
      <dgm:prSet/>
      <dgm:spPr/>
      <dgm:t>
        <a:bodyPr/>
        <a:lstStyle/>
        <a:p>
          <a:r>
            <a:rPr lang="en-US" b="0" i="0"/>
            <a:t>Pandas</a:t>
          </a:r>
          <a:endParaRPr lang="en-US"/>
        </a:p>
      </dgm:t>
    </dgm:pt>
    <dgm:pt modelId="{90A5F5B2-6123-4000-92A0-7D448C3FE70C}" type="parTrans" cxnId="{11CF1932-BFD9-4D9E-ABC0-6DA70A7E96D5}">
      <dgm:prSet/>
      <dgm:spPr/>
      <dgm:t>
        <a:bodyPr/>
        <a:lstStyle/>
        <a:p>
          <a:endParaRPr lang="en-US"/>
        </a:p>
      </dgm:t>
    </dgm:pt>
    <dgm:pt modelId="{AA20665B-93DD-4049-896D-11C6FD3DA4DC}" type="sibTrans" cxnId="{11CF1932-BFD9-4D9E-ABC0-6DA70A7E96D5}">
      <dgm:prSet/>
      <dgm:spPr/>
      <dgm:t>
        <a:bodyPr/>
        <a:lstStyle/>
        <a:p>
          <a:endParaRPr lang="en-US"/>
        </a:p>
      </dgm:t>
    </dgm:pt>
    <dgm:pt modelId="{1DBB1A31-F5D8-4941-AA5E-255B6FAAD0E9}">
      <dgm:prSet/>
      <dgm:spPr/>
      <dgm:t>
        <a:bodyPr/>
        <a:lstStyle/>
        <a:p>
          <a:r>
            <a:rPr lang="en-US" b="0" i="0"/>
            <a:t>Feature Selection</a:t>
          </a:r>
          <a:endParaRPr lang="en-US"/>
        </a:p>
      </dgm:t>
    </dgm:pt>
    <dgm:pt modelId="{8D50FC77-8C81-4CEC-B0A2-49CB9246C059}" type="parTrans" cxnId="{76CF036C-603E-45EA-8E95-547CFAD8582C}">
      <dgm:prSet/>
      <dgm:spPr/>
      <dgm:t>
        <a:bodyPr/>
        <a:lstStyle/>
        <a:p>
          <a:endParaRPr lang="en-US"/>
        </a:p>
      </dgm:t>
    </dgm:pt>
    <dgm:pt modelId="{81383095-41B4-4AC2-9586-7998586059A2}" type="sibTrans" cxnId="{76CF036C-603E-45EA-8E95-547CFAD8582C}">
      <dgm:prSet/>
      <dgm:spPr/>
      <dgm:t>
        <a:bodyPr/>
        <a:lstStyle/>
        <a:p>
          <a:endParaRPr lang="en-US"/>
        </a:p>
      </dgm:t>
    </dgm:pt>
    <dgm:pt modelId="{3AA50C63-A7FA-4F37-B4BF-F3D28FFBA11C}">
      <dgm:prSet/>
      <dgm:spPr/>
      <dgm:t>
        <a:bodyPr/>
        <a:lstStyle/>
        <a:p>
          <a:r>
            <a:rPr lang="en-US" b="0" i="0"/>
            <a:t>Scipy / Numpy / Scikit-learn</a:t>
          </a:r>
          <a:endParaRPr lang="en-US"/>
        </a:p>
      </dgm:t>
    </dgm:pt>
    <dgm:pt modelId="{3E240E90-470C-444B-B36E-87B3493CA8D8}" type="parTrans" cxnId="{4AA54668-4137-4346-A454-D4535515A410}">
      <dgm:prSet/>
      <dgm:spPr/>
      <dgm:t>
        <a:bodyPr/>
        <a:lstStyle/>
        <a:p>
          <a:endParaRPr lang="en-US"/>
        </a:p>
      </dgm:t>
    </dgm:pt>
    <dgm:pt modelId="{C216B6B7-3670-4BE7-9167-4ACC35F8C4CE}" type="sibTrans" cxnId="{4AA54668-4137-4346-A454-D4535515A410}">
      <dgm:prSet/>
      <dgm:spPr/>
      <dgm:t>
        <a:bodyPr/>
        <a:lstStyle/>
        <a:p>
          <a:endParaRPr lang="en-US"/>
        </a:p>
      </dgm:t>
    </dgm:pt>
    <dgm:pt modelId="{8447CBB1-0752-4D1A-A968-17D49DB3D749}">
      <dgm:prSet/>
      <dgm:spPr/>
      <dgm:t>
        <a:bodyPr/>
        <a:lstStyle/>
        <a:p>
          <a:r>
            <a:rPr lang="en-US" b="0" i="0"/>
            <a:t>Model Evaluation</a:t>
          </a:r>
          <a:endParaRPr lang="en-US"/>
        </a:p>
      </dgm:t>
    </dgm:pt>
    <dgm:pt modelId="{EEA71E68-B9FB-4DF9-8962-0DA0BF4E8D24}" type="parTrans" cxnId="{6CDE4EDB-4AC9-4899-BB6A-38C93A61DD06}">
      <dgm:prSet/>
      <dgm:spPr/>
      <dgm:t>
        <a:bodyPr/>
        <a:lstStyle/>
        <a:p>
          <a:endParaRPr lang="en-US"/>
        </a:p>
      </dgm:t>
    </dgm:pt>
    <dgm:pt modelId="{261B048A-7755-4000-9E75-AEC5F000CE64}" type="sibTrans" cxnId="{6CDE4EDB-4AC9-4899-BB6A-38C93A61DD06}">
      <dgm:prSet/>
      <dgm:spPr/>
      <dgm:t>
        <a:bodyPr/>
        <a:lstStyle/>
        <a:p>
          <a:endParaRPr lang="en-US"/>
        </a:p>
      </dgm:t>
    </dgm:pt>
    <dgm:pt modelId="{643D9063-93F3-4EEE-AFAF-E3557EEF2009}">
      <dgm:prSet/>
      <dgm:spPr/>
      <dgm:t>
        <a:bodyPr/>
        <a:lstStyle/>
        <a:p>
          <a:r>
            <a:rPr lang="en-US" b="0" i="0"/>
            <a:t>Scikit-learn / Math</a:t>
          </a:r>
          <a:endParaRPr lang="en-US"/>
        </a:p>
      </dgm:t>
    </dgm:pt>
    <dgm:pt modelId="{BA6BBA74-593B-4FC0-9044-8C6CB7705195}" type="parTrans" cxnId="{B8C470BD-A020-4ACD-BD4C-7F73841603E7}">
      <dgm:prSet/>
      <dgm:spPr/>
      <dgm:t>
        <a:bodyPr/>
        <a:lstStyle/>
        <a:p>
          <a:endParaRPr lang="en-US"/>
        </a:p>
      </dgm:t>
    </dgm:pt>
    <dgm:pt modelId="{DCF59C4E-4CE5-45A8-8818-E8E6F07C1D85}" type="sibTrans" cxnId="{B8C470BD-A020-4ACD-BD4C-7F73841603E7}">
      <dgm:prSet/>
      <dgm:spPr/>
      <dgm:t>
        <a:bodyPr/>
        <a:lstStyle/>
        <a:p>
          <a:endParaRPr lang="en-US"/>
        </a:p>
      </dgm:t>
    </dgm:pt>
    <dgm:pt modelId="{B8CF53A2-3422-44B9-9D01-3139106D87AF}">
      <dgm:prSet/>
      <dgm:spPr/>
      <dgm:t>
        <a:bodyPr/>
        <a:lstStyle/>
        <a:p>
          <a:r>
            <a:rPr lang="en-US" b="0" i="0"/>
            <a:t>Hyperparamerter Tuning</a:t>
          </a:r>
          <a:endParaRPr lang="en-US"/>
        </a:p>
      </dgm:t>
    </dgm:pt>
    <dgm:pt modelId="{F7FBB31F-6386-4205-AB88-EB0B75AC3008}" type="parTrans" cxnId="{6568910F-2509-4117-B599-F3ADE4A4ADED}">
      <dgm:prSet/>
      <dgm:spPr/>
      <dgm:t>
        <a:bodyPr/>
        <a:lstStyle/>
        <a:p>
          <a:endParaRPr lang="en-US"/>
        </a:p>
      </dgm:t>
    </dgm:pt>
    <dgm:pt modelId="{EA6D98FA-DA23-45CE-8C33-5FB86388291E}" type="sibTrans" cxnId="{6568910F-2509-4117-B599-F3ADE4A4ADED}">
      <dgm:prSet/>
      <dgm:spPr/>
      <dgm:t>
        <a:bodyPr/>
        <a:lstStyle/>
        <a:p>
          <a:endParaRPr lang="en-US"/>
        </a:p>
      </dgm:t>
    </dgm:pt>
    <dgm:pt modelId="{E1E8E95D-65BF-48E3-8488-8763141B9D89}">
      <dgm:prSet/>
      <dgm:spPr/>
      <dgm:t>
        <a:bodyPr/>
        <a:lstStyle/>
        <a:p>
          <a:r>
            <a:rPr lang="en-US" b="0" i="0"/>
            <a:t>Scikit-learn</a:t>
          </a:r>
          <a:endParaRPr lang="en-US"/>
        </a:p>
      </dgm:t>
    </dgm:pt>
    <dgm:pt modelId="{717416D7-1E5A-4A9F-A4C0-8D5F5ADC2A0F}" type="parTrans" cxnId="{77C51174-D5A3-4199-B9D9-91A4E13EDFCB}">
      <dgm:prSet/>
      <dgm:spPr/>
      <dgm:t>
        <a:bodyPr/>
        <a:lstStyle/>
        <a:p>
          <a:endParaRPr lang="en-US"/>
        </a:p>
      </dgm:t>
    </dgm:pt>
    <dgm:pt modelId="{032AA9C9-27E8-43D0-BA19-B22350E0954D}" type="sibTrans" cxnId="{77C51174-D5A3-4199-B9D9-91A4E13EDFCB}">
      <dgm:prSet/>
      <dgm:spPr/>
      <dgm:t>
        <a:bodyPr/>
        <a:lstStyle/>
        <a:p>
          <a:endParaRPr lang="en-US"/>
        </a:p>
      </dgm:t>
    </dgm:pt>
    <dgm:pt modelId="{DA89A9BF-70E1-4209-97F6-5763C3D40994}">
      <dgm:prSet/>
      <dgm:spPr/>
      <dgm:t>
        <a:bodyPr/>
        <a:lstStyle/>
        <a:p>
          <a:r>
            <a:rPr lang="en-US" b="0" i="0"/>
            <a:t>Reporting and Visulaization</a:t>
          </a:r>
          <a:endParaRPr lang="en-US"/>
        </a:p>
      </dgm:t>
    </dgm:pt>
    <dgm:pt modelId="{6E1BCE24-9CDE-4269-82E8-1ECFEF7E9E50}" type="parTrans" cxnId="{386447A6-0BE4-46BA-8FF7-B5FCA4B40902}">
      <dgm:prSet/>
      <dgm:spPr/>
      <dgm:t>
        <a:bodyPr/>
        <a:lstStyle/>
        <a:p>
          <a:endParaRPr lang="en-US"/>
        </a:p>
      </dgm:t>
    </dgm:pt>
    <dgm:pt modelId="{B9D69F62-35E4-42E3-8F11-7CD49DA06C38}" type="sibTrans" cxnId="{386447A6-0BE4-46BA-8FF7-B5FCA4B40902}">
      <dgm:prSet/>
      <dgm:spPr/>
      <dgm:t>
        <a:bodyPr/>
        <a:lstStyle/>
        <a:p>
          <a:endParaRPr lang="en-US"/>
        </a:p>
      </dgm:t>
    </dgm:pt>
    <dgm:pt modelId="{102248EF-03AE-43F7-8C13-C74B88917C77}">
      <dgm:prSet/>
      <dgm:spPr/>
      <dgm:t>
        <a:bodyPr/>
        <a:lstStyle/>
        <a:p>
          <a:r>
            <a:rPr lang="en-US" b="0" i="0"/>
            <a:t>Yellowbrick / Seaborn</a:t>
          </a:r>
          <a:endParaRPr lang="en-US"/>
        </a:p>
      </dgm:t>
    </dgm:pt>
    <dgm:pt modelId="{9ADC8083-8433-4E63-A5EA-31CF70F5A03C}" type="parTrans" cxnId="{658D4DB5-2E07-49C2-B590-A64A5943A55C}">
      <dgm:prSet/>
      <dgm:spPr/>
      <dgm:t>
        <a:bodyPr/>
        <a:lstStyle/>
        <a:p>
          <a:endParaRPr lang="en-US"/>
        </a:p>
      </dgm:t>
    </dgm:pt>
    <dgm:pt modelId="{E3A464A0-2301-4CD4-96F4-32AF733A589E}" type="sibTrans" cxnId="{658D4DB5-2E07-49C2-B590-A64A5943A55C}">
      <dgm:prSet/>
      <dgm:spPr/>
      <dgm:t>
        <a:bodyPr/>
        <a:lstStyle/>
        <a:p>
          <a:endParaRPr lang="en-US"/>
        </a:p>
      </dgm:t>
    </dgm:pt>
    <dgm:pt modelId="{440162B5-7FB2-474E-9ABF-4BECD183F323}" type="pres">
      <dgm:prSet presAssocID="{B2BB9A3F-8812-4200-85AE-FD01FCDBA3D5}" presName="diagram" presStyleCnt="0">
        <dgm:presLayoutVars>
          <dgm:dir/>
          <dgm:resizeHandles val="exact"/>
        </dgm:presLayoutVars>
      </dgm:prSet>
      <dgm:spPr/>
    </dgm:pt>
    <dgm:pt modelId="{D698289E-F1B9-4E96-9738-9732D861B8F1}" type="pres">
      <dgm:prSet presAssocID="{4FC0EDC3-DD17-45C0-B33E-FD2E405F54C1}" presName="node" presStyleLbl="node1" presStyleIdx="0" presStyleCnt="8">
        <dgm:presLayoutVars>
          <dgm:bulletEnabled val="1"/>
        </dgm:presLayoutVars>
      </dgm:prSet>
      <dgm:spPr/>
    </dgm:pt>
    <dgm:pt modelId="{57625FFA-04E2-4E73-9F1F-3EDC5C212CF5}" type="pres">
      <dgm:prSet presAssocID="{2CA9CA79-C3E9-4FD6-BE48-CF626DF10976}" presName="sibTrans" presStyleCnt="0"/>
      <dgm:spPr/>
    </dgm:pt>
    <dgm:pt modelId="{E4E1356C-9571-47DE-A5D5-70DD86B5A8A5}" type="pres">
      <dgm:prSet presAssocID="{B441FFB5-6199-4E47-8B06-42796217C8DA}" presName="node" presStyleLbl="node1" presStyleIdx="1" presStyleCnt="8">
        <dgm:presLayoutVars>
          <dgm:bulletEnabled val="1"/>
        </dgm:presLayoutVars>
      </dgm:prSet>
      <dgm:spPr/>
    </dgm:pt>
    <dgm:pt modelId="{D18B5152-A011-46C9-ADB3-D2E0070EDD53}" type="pres">
      <dgm:prSet presAssocID="{6805DE88-2E01-4780-BE8B-C04B333A751D}" presName="sibTrans" presStyleCnt="0"/>
      <dgm:spPr/>
    </dgm:pt>
    <dgm:pt modelId="{0032834D-B08D-425C-A570-8C3282D493B2}" type="pres">
      <dgm:prSet presAssocID="{EB8E0C9E-3FFF-4C28-AD33-B3163C55E8BD}" presName="node" presStyleLbl="node1" presStyleIdx="2" presStyleCnt="8">
        <dgm:presLayoutVars>
          <dgm:bulletEnabled val="1"/>
        </dgm:presLayoutVars>
      </dgm:prSet>
      <dgm:spPr/>
    </dgm:pt>
    <dgm:pt modelId="{170E73C9-D81B-4C3E-B996-AE4D2E215124}" type="pres">
      <dgm:prSet presAssocID="{735BCD0C-25DD-4B46-AF64-39226FEF2AE3}" presName="sibTrans" presStyleCnt="0"/>
      <dgm:spPr/>
    </dgm:pt>
    <dgm:pt modelId="{D9452EFE-1E1C-4919-A744-AAFE7581257A}" type="pres">
      <dgm:prSet presAssocID="{408B8433-5C30-4437-AFDF-6E81F0C50FD7}" presName="node" presStyleLbl="node1" presStyleIdx="3" presStyleCnt="8">
        <dgm:presLayoutVars>
          <dgm:bulletEnabled val="1"/>
        </dgm:presLayoutVars>
      </dgm:prSet>
      <dgm:spPr/>
    </dgm:pt>
    <dgm:pt modelId="{8BA77977-8399-4E2D-87DB-D27072F69C53}" type="pres">
      <dgm:prSet presAssocID="{7586D16B-7F50-41D4-A987-66C248788560}" presName="sibTrans" presStyleCnt="0"/>
      <dgm:spPr/>
    </dgm:pt>
    <dgm:pt modelId="{2042BF1D-8950-4458-9E66-8F06D1A9A809}" type="pres">
      <dgm:prSet presAssocID="{1DBB1A31-F5D8-4941-AA5E-255B6FAAD0E9}" presName="node" presStyleLbl="node1" presStyleIdx="4" presStyleCnt="8">
        <dgm:presLayoutVars>
          <dgm:bulletEnabled val="1"/>
        </dgm:presLayoutVars>
      </dgm:prSet>
      <dgm:spPr/>
    </dgm:pt>
    <dgm:pt modelId="{14AEB8EB-2D49-46B4-AB45-144B54C33483}" type="pres">
      <dgm:prSet presAssocID="{81383095-41B4-4AC2-9586-7998586059A2}" presName="sibTrans" presStyleCnt="0"/>
      <dgm:spPr/>
    </dgm:pt>
    <dgm:pt modelId="{3FC23E15-4D70-46AB-909C-509C46FD0ED0}" type="pres">
      <dgm:prSet presAssocID="{8447CBB1-0752-4D1A-A968-17D49DB3D749}" presName="node" presStyleLbl="node1" presStyleIdx="5" presStyleCnt="8">
        <dgm:presLayoutVars>
          <dgm:bulletEnabled val="1"/>
        </dgm:presLayoutVars>
      </dgm:prSet>
      <dgm:spPr/>
    </dgm:pt>
    <dgm:pt modelId="{B476A13F-2357-4550-BB19-FEF5C20FD1D5}" type="pres">
      <dgm:prSet presAssocID="{261B048A-7755-4000-9E75-AEC5F000CE64}" presName="sibTrans" presStyleCnt="0"/>
      <dgm:spPr/>
    </dgm:pt>
    <dgm:pt modelId="{0F3AAEC3-31F0-4BCD-88DE-CA5F2295A7E4}" type="pres">
      <dgm:prSet presAssocID="{B8CF53A2-3422-44B9-9D01-3139106D87AF}" presName="node" presStyleLbl="node1" presStyleIdx="6" presStyleCnt="8">
        <dgm:presLayoutVars>
          <dgm:bulletEnabled val="1"/>
        </dgm:presLayoutVars>
      </dgm:prSet>
      <dgm:spPr/>
    </dgm:pt>
    <dgm:pt modelId="{B264A16D-316B-4CAC-B18E-C88B97549A45}" type="pres">
      <dgm:prSet presAssocID="{EA6D98FA-DA23-45CE-8C33-5FB86388291E}" presName="sibTrans" presStyleCnt="0"/>
      <dgm:spPr/>
    </dgm:pt>
    <dgm:pt modelId="{0C6983A3-23CB-446D-8657-AFD00D2E1D73}" type="pres">
      <dgm:prSet presAssocID="{DA89A9BF-70E1-4209-97F6-5763C3D40994}" presName="node" presStyleLbl="node1" presStyleIdx="7" presStyleCnt="8">
        <dgm:presLayoutVars>
          <dgm:bulletEnabled val="1"/>
        </dgm:presLayoutVars>
      </dgm:prSet>
      <dgm:spPr/>
    </dgm:pt>
  </dgm:ptLst>
  <dgm:cxnLst>
    <dgm:cxn modelId="{6568910F-2509-4117-B599-F3ADE4A4ADED}" srcId="{B2BB9A3F-8812-4200-85AE-FD01FCDBA3D5}" destId="{B8CF53A2-3422-44B9-9D01-3139106D87AF}" srcOrd="6" destOrd="0" parTransId="{F7FBB31F-6386-4205-AB88-EB0B75AC3008}" sibTransId="{EA6D98FA-DA23-45CE-8C33-5FB86388291E}"/>
    <dgm:cxn modelId="{29DD5321-ADB3-4AE4-B4DB-8E2A636ADC7E}" type="presOf" srcId="{854E450B-625F-4D8A-B576-12F54D1C150C}" destId="{0032834D-B08D-425C-A570-8C3282D493B2}" srcOrd="0" destOrd="1" presId="urn:microsoft.com/office/officeart/2005/8/layout/default"/>
    <dgm:cxn modelId="{BCA1E221-8D27-4048-AF57-C887C5E292C3}" type="presOf" srcId="{DA89A9BF-70E1-4209-97F6-5763C3D40994}" destId="{0C6983A3-23CB-446D-8657-AFD00D2E1D73}" srcOrd="0" destOrd="0" presId="urn:microsoft.com/office/officeart/2005/8/layout/default"/>
    <dgm:cxn modelId="{026D0326-B148-408D-87D9-097E1FE033D6}" type="presOf" srcId="{B2BB9A3F-8812-4200-85AE-FD01FCDBA3D5}" destId="{440162B5-7FB2-474E-9ABF-4BECD183F323}" srcOrd="0" destOrd="0" presId="urn:microsoft.com/office/officeart/2005/8/layout/default"/>
    <dgm:cxn modelId="{11CF1932-BFD9-4D9E-ABC0-6DA70A7E96D5}" srcId="{408B8433-5C30-4437-AFDF-6E81F0C50FD7}" destId="{7AF6F917-8457-4E4C-B388-0FA26235D962}" srcOrd="0" destOrd="0" parTransId="{90A5F5B2-6123-4000-92A0-7D448C3FE70C}" sibTransId="{AA20665B-93DD-4049-896D-11C6FD3DA4DC}"/>
    <dgm:cxn modelId="{23AFC339-73BD-4F47-AC95-2E0FAC9CF06A}" type="presOf" srcId="{7AF6F917-8457-4E4C-B388-0FA26235D962}" destId="{D9452EFE-1E1C-4919-A744-AAFE7581257A}" srcOrd="0" destOrd="1" presId="urn:microsoft.com/office/officeart/2005/8/layout/default"/>
    <dgm:cxn modelId="{0E75D143-4690-4C3B-8CA4-DC5705328073}" srcId="{EB8E0C9E-3FFF-4C28-AD33-B3163C55E8BD}" destId="{854E450B-625F-4D8A-B576-12F54D1C150C}" srcOrd="0" destOrd="0" parTransId="{DC40A5C8-3E42-439A-9431-5F2C8366635F}" sibTransId="{273342E3-ABDB-4439-BBA0-F5CC89DC3235}"/>
    <dgm:cxn modelId="{4AA54668-4137-4346-A454-D4535515A410}" srcId="{1DBB1A31-F5D8-4941-AA5E-255B6FAAD0E9}" destId="{3AA50C63-A7FA-4F37-B4BF-F3D28FFBA11C}" srcOrd="0" destOrd="0" parTransId="{3E240E90-470C-444B-B36E-87B3493CA8D8}" sibTransId="{C216B6B7-3670-4BE7-9167-4ACC35F8C4CE}"/>
    <dgm:cxn modelId="{76CF036C-603E-45EA-8E95-547CFAD8582C}" srcId="{B2BB9A3F-8812-4200-85AE-FD01FCDBA3D5}" destId="{1DBB1A31-F5D8-4941-AA5E-255B6FAAD0E9}" srcOrd="4" destOrd="0" parTransId="{8D50FC77-8C81-4CEC-B0A2-49CB9246C059}" sibTransId="{81383095-41B4-4AC2-9586-7998586059A2}"/>
    <dgm:cxn modelId="{77C51174-D5A3-4199-B9D9-91A4E13EDFCB}" srcId="{B8CF53A2-3422-44B9-9D01-3139106D87AF}" destId="{E1E8E95D-65BF-48E3-8488-8763141B9D89}" srcOrd="0" destOrd="0" parTransId="{717416D7-1E5A-4A9F-A4C0-8D5F5ADC2A0F}" sibTransId="{032AA9C9-27E8-43D0-BA19-B22350E0954D}"/>
    <dgm:cxn modelId="{12FD3E77-E9D3-4A8D-AAD6-6F5915F61A0F}" srcId="{B2BB9A3F-8812-4200-85AE-FD01FCDBA3D5}" destId="{4FC0EDC3-DD17-45C0-B33E-FD2E405F54C1}" srcOrd="0" destOrd="0" parTransId="{80AE9F11-12F9-455B-ABD5-F57C630F3C5A}" sibTransId="{2CA9CA79-C3E9-4FD6-BE48-CF626DF10976}"/>
    <dgm:cxn modelId="{409B8459-65BE-4595-9BA7-C11D4671573B}" type="presOf" srcId="{1DBB1A31-F5D8-4941-AA5E-255B6FAAD0E9}" destId="{2042BF1D-8950-4458-9E66-8F06D1A9A809}" srcOrd="0" destOrd="0" presId="urn:microsoft.com/office/officeart/2005/8/layout/default"/>
    <dgm:cxn modelId="{386447A6-0BE4-46BA-8FF7-B5FCA4B40902}" srcId="{B2BB9A3F-8812-4200-85AE-FD01FCDBA3D5}" destId="{DA89A9BF-70E1-4209-97F6-5763C3D40994}" srcOrd="7" destOrd="0" parTransId="{6E1BCE24-9CDE-4269-82E8-1ECFEF7E9E50}" sibTransId="{B9D69F62-35E4-42E3-8F11-7CD49DA06C38}"/>
    <dgm:cxn modelId="{B4C9C8A9-9F2F-4378-9881-60934042B32D}" type="presOf" srcId="{408B8433-5C30-4437-AFDF-6E81F0C50FD7}" destId="{D9452EFE-1E1C-4919-A744-AAFE7581257A}" srcOrd="0" destOrd="0" presId="urn:microsoft.com/office/officeart/2005/8/layout/default"/>
    <dgm:cxn modelId="{4B5693B4-47B2-46CD-A26B-93D57DDB011C}" type="presOf" srcId="{B441FFB5-6199-4E47-8B06-42796217C8DA}" destId="{E4E1356C-9571-47DE-A5D5-70DD86B5A8A5}" srcOrd="0" destOrd="0" presId="urn:microsoft.com/office/officeart/2005/8/layout/default"/>
    <dgm:cxn modelId="{658D4DB5-2E07-49C2-B590-A64A5943A55C}" srcId="{DA89A9BF-70E1-4209-97F6-5763C3D40994}" destId="{102248EF-03AE-43F7-8C13-C74B88917C77}" srcOrd="0" destOrd="0" parTransId="{9ADC8083-8433-4E63-A5EA-31CF70F5A03C}" sibTransId="{E3A464A0-2301-4CD4-96F4-32AF733A589E}"/>
    <dgm:cxn modelId="{FA4076BB-AA8D-41EF-8145-4026385FF758}" type="presOf" srcId="{EB8E0C9E-3FFF-4C28-AD33-B3163C55E8BD}" destId="{0032834D-B08D-425C-A570-8C3282D493B2}" srcOrd="0" destOrd="0" presId="urn:microsoft.com/office/officeart/2005/8/layout/default"/>
    <dgm:cxn modelId="{47B4BFBC-1F4E-4483-B4A4-605EA3335A90}" srcId="{4FC0EDC3-DD17-45C0-B33E-FD2E405F54C1}" destId="{B77E8B3C-A231-47DF-B3B5-E496D0AF7BB4}" srcOrd="0" destOrd="0" parTransId="{98924C32-5807-4203-B420-D2B8709737B9}" sibTransId="{8D3E86B0-F1D0-432A-9FC5-6CE487B3D619}"/>
    <dgm:cxn modelId="{B8C470BD-A020-4ACD-BD4C-7F73841603E7}" srcId="{8447CBB1-0752-4D1A-A968-17D49DB3D749}" destId="{643D9063-93F3-4EEE-AFAF-E3557EEF2009}" srcOrd="0" destOrd="0" parTransId="{BA6BBA74-593B-4FC0-9044-8C6CB7705195}" sibTransId="{DCF59C4E-4CE5-45A8-8818-E8E6F07C1D85}"/>
    <dgm:cxn modelId="{EDB02AC0-FB4C-4211-B598-604B858CCEAF}" srcId="{B2BB9A3F-8812-4200-85AE-FD01FCDBA3D5}" destId="{EB8E0C9E-3FFF-4C28-AD33-B3163C55E8BD}" srcOrd="2" destOrd="0" parTransId="{ACF551EC-E9E6-4198-BF4D-396A4C25536F}" sibTransId="{735BCD0C-25DD-4B46-AF64-39226FEF2AE3}"/>
    <dgm:cxn modelId="{B2DBD1C0-87F4-4696-8C88-D1CB04764E13}" type="presOf" srcId="{8447CBB1-0752-4D1A-A968-17D49DB3D749}" destId="{3FC23E15-4D70-46AB-909C-509C46FD0ED0}" srcOrd="0" destOrd="0" presId="urn:microsoft.com/office/officeart/2005/8/layout/default"/>
    <dgm:cxn modelId="{9E1A87CC-08D7-4317-9A90-A41179F25011}" type="presOf" srcId="{643D9063-93F3-4EEE-AFAF-E3557EEF2009}" destId="{3FC23E15-4D70-46AB-909C-509C46FD0ED0}" srcOrd="0" destOrd="1" presId="urn:microsoft.com/office/officeart/2005/8/layout/default"/>
    <dgm:cxn modelId="{132C33D5-3120-4BB3-B2F1-1346546626CE}" type="presOf" srcId="{E1E8E95D-65BF-48E3-8488-8763141B9D89}" destId="{0F3AAEC3-31F0-4BCD-88DE-CA5F2295A7E4}" srcOrd="0" destOrd="1" presId="urn:microsoft.com/office/officeart/2005/8/layout/default"/>
    <dgm:cxn modelId="{F7ACDED5-0F89-466B-BC12-E5C3DF20C942}" type="presOf" srcId="{B77E8B3C-A231-47DF-B3B5-E496D0AF7BB4}" destId="{D698289E-F1B9-4E96-9738-9732D861B8F1}" srcOrd="0" destOrd="1" presId="urn:microsoft.com/office/officeart/2005/8/layout/default"/>
    <dgm:cxn modelId="{6CDE4EDB-4AC9-4899-BB6A-38C93A61DD06}" srcId="{B2BB9A3F-8812-4200-85AE-FD01FCDBA3D5}" destId="{8447CBB1-0752-4D1A-A968-17D49DB3D749}" srcOrd="5" destOrd="0" parTransId="{EEA71E68-B9FB-4DF9-8962-0DA0BF4E8D24}" sibTransId="{261B048A-7755-4000-9E75-AEC5F000CE64}"/>
    <dgm:cxn modelId="{2347DBDF-FDA6-4BBC-9764-C003473CF137}" type="presOf" srcId="{102248EF-03AE-43F7-8C13-C74B88917C77}" destId="{0C6983A3-23CB-446D-8657-AFD00D2E1D73}" srcOrd="0" destOrd="1" presId="urn:microsoft.com/office/officeart/2005/8/layout/default"/>
    <dgm:cxn modelId="{AFEAD3E4-36A8-42A6-AD36-7EAA256AA869}" type="presOf" srcId="{B8CF53A2-3422-44B9-9D01-3139106D87AF}" destId="{0F3AAEC3-31F0-4BCD-88DE-CA5F2295A7E4}" srcOrd="0" destOrd="0" presId="urn:microsoft.com/office/officeart/2005/8/layout/default"/>
    <dgm:cxn modelId="{B534EDE7-CB09-4588-AFAD-D09906C718B2}" type="presOf" srcId="{4FC0EDC3-DD17-45C0-B33E-FD2E405F54C1}" destId="{D698289E-F1B9-4E96-9738-9732D861B8F1}" srcOrd="0" destOrd="0" presId="urn:microsoft.com/office/officeart/2005/8/layout/default"/>
    <dgm:cxn modelId="{657EB3EE-DC49-44D6-B7F9-A4EC5F3F08BD}" srcId="{B2BB9A3F-8812-4200-85AE-FD01FCDBA3D5}" destId="{B441FFB5-6199-4E47-8B06-42796217C8DA}" srcOrd="1" destOrd="0" parTransId="{D0C9F8FC-07FB-4717-A6D3-E79523C5CE76}" sibTransId="{6805DE88-2E01-4780-BE8B-C04B333A751D}"/>
    <dgm:cxn modelId="{A88EEBF5-3F63-4879-B2A2-106AACCC260A}" type="presOf" srcId="{3AA50C63-A7FA-4F37-B4BF-F3D28FFBA11C}" destId="{2042BF1D-8950-4458-9E66-8F06D1A9A809}" srcOrd="0" destOrd="1" presId="urn:microsoft.com/office/officeart/2005/8/layout/default"/>
    <dgm:cxn modelId="{DBB063F8-BB6C-44D5-8217-32A70A3470F1}" srcId="{B2BB9A3F-8812-4200-85AE-FD01FCDBA3D5}" destId="{408B8433-5C30-4437-AFDF-6E81F0C50FD7}" srcOrd="3" destOrd="0" parTransId="{0BEFB7E7-5E4D-40D6-8D0A-3933075E97EE}" sibTransId="{7586D16B-7F50-41D4-A987-66C248788560}"/>
    <dgm:cxn modelId="{166BC3FC-5F0F-4065-9A9F-3CB95D201374}" type="presParOf" srcId="{440162B5-7FB2-474E-9ABF-4BECD183F323}" destId="{D698289E-F1B9-4E96-9738-9732D861B8F1}" srcOrd="0" destOrd="0" presId="urn:microsoft.com/office/officeart/2005/8/layout/default"/>
    <dgm:cxn modelId="{11BA2EF8-3E67-4CBA-A078-47AFD2977FA2}" type="presParOf" srcId="{440162B5-7FB2-474E-9ABF-4BECD183F323}" destId="{57625FFA-04E2-4E73-9F1F-3EDC5C212CF5}" srcOrd="1" destOrd="0" presId="urn:microsoft.com/office/officeart/2005/8/layout/default"/>
    <dgm:cxn modelId="{B0BCBB94-08F7-4338-A74C-8572570C3D4E}" type="presParOf" srcId="{440162B5-7FB2-474E-9ABF-4BECD183F323}" destId="{E4E1356C-9571-47DE-A5D5-70DD86B5A8A5}" srcOrd="2" destOrd="0" presId="urn:microsoft.com/office/officeart/2005/8/layout/default"/>
    <dgm:cxn modelId="{8BD39AAE-B4CD-416F-BB17-933D275C2EB1}" type="presParOf" srcId="{440162B5-7FB2-474E-9ABF-4BECD183F323}" destId="{D18B5152-A011-46C9-ADB3-D2E0070EDD53}" srcOrd="3" destOrd="0" presId="urn:microsoft.com/office/officeart/2005/8/layout/default"/>
    <dgm:cxn modelId="{0D52A81B-ABAB-4765-BC8C-9F533BF34071}" type="presParOf" srcId="{440162B5-7FB2-474E-9ABF-4BECD183F323}" destId="{0032834D-B08D-425C-A570-8C3282D493B2}" srcOrd="4" destOrd="0" presId="urn:microsoft.com/office/officeart/2005/8/layout/default"/>
    <dgm:cxn modelId="{3BB084E1-5F3F-4D00-A3C0-38DB81B5CC94}" type="presParOf" srcId="{440162B5-7FB2-474E-9ABF-4BECD183F323}" destId="{170E73C9-D81B-4C3E-B996-AE4D2E215124}" srcOrd="5" destOrd="0" presId="urn:microsoft.com/office/officeart/2005/8/layout/default"/>
    <dgm:cxn modelId="{E457E845-6F7D-4B04-933E-9CE80A45DC22}" type="presParOf" srcId="{440162B5-7FB2-474E-9ABF-4BECD183F323}" destId="{D9452EFE-1E1C-4919-A744-AAFE7581257A}" srcOrd="6" destOrd="0" presId="urn:microsoft.com/office/officeart/2005/8/layout/default"/>
    <dgm:cxn modelId="{E815AC03-B5D9-4A5E-A088-5F69E6C3BE40}" type="presParOf" srcId="{440162B5-7FB2-474E-9ABF-4BECD183F323}" destId="{8BA77977-8399-4E2D-87DB-D27072F69C53}" srcOrd="7" destOrd="0" presId="urn:microsoft.com/office/officeart/2005/8/layout/default"/>
    <dgm:cxn modelId="{CBF88218-ECFA-4A16-A7A8-52FED207D47D}" type="presParOf" srcId="{440162B5-7FB2-474E-9ABF-4BECD183F323}" destId="{2042BF1D-8950-4458-9E66-8F06D1A9A809}" srcOrd="8" destOrd="0" presId="urn:microsoft.com/office/officeart/2005/8/layout/default"/>
    <dgm:cxn modelId="{7CA2BF40-C266-4E4E-AD5F-2450E0270167}" type="presParOf" srcId="{440162B5-7FB2-474E-9ABF-4BECD183F323}" destId="{14AEB8EB-2D49-46B4-AB45-144B54C33483}" srcOrd="9" destOrd="0" presId="urn:microsoft.com/office/officeart/2005/8/layout/default"/>
    <dgm:cxn modelId="{824EB807-FEE6-48C4-B504-0ECE743D16CD}" type="presParOf" srcId="{440162B5-7FB2-474E-9ABF-4BECD183F323}" destId="{3FC23E15-4D70-46AB-909C-509C46FD0ED0}" srcOrd="10" destOrd="0" presId="urn:microsoft.com/office/officeart/2005/8/layout/default"/>
    <dgm:cxn modelId="{7812D453-E5A5-44C1-B706-4EB89BFAA205}" type="presParOf" srcId="{440162B5-7FB2-474E-9ABF-4BECD183F323}" destId="{B476A13F-2357-4550-BB19-FEF5C20FD1D5}" srcOrd="11" destOrd="0" presId="urn:microsoft.com/office/officeart/2005/8/layout/default"/>
    <dgm:cxn modelId="{F330169C-3CFD-47A0-B2B8-6B8D6DCDF0F6}" type="presParOf" srcId="{440162B5-7FB2-474E-9ABF-4BECD183F323}" destId="{0F3AAEC3-31F0-4BCD-88DE-CA5F2295A7E4}" srcOrd="12" destOrd="0" presId="urn:microsoft.com/office/officeart/2005/8/layout/default"/>
    <dgm:cxn modelId="{33E3C40A-D7ED-47B9-967A-3C88FD926536}" type="presParOf" srcId="{440162B5-7FB2-474E-9ABF-4BECD183F323}" destId="{B264A16D-316B-4CAC-B18E-C88B97549A45}" srcOrd="13" destOrd="0" presId="urn:microsoft.com/office/officeart/2005/8/layout/default"/>
    <dgm:cxn modelId="{4386AE18-C069-4FBE-821B-9AAC6E3DD281}" type="presParOf" srcId="{440162B5-7FB2-474E-9ABF-4BECD183F323}" destId="{0C6983A3-23CB-446D-8657-AFD00D2E1D73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98289E-F1B9-4E96-9738-9732D861B8F1}">
      <dsp:nvSpPr>
        <dsp:cNvPr id="0" name=""/>
        <dsp:cNvSpPr/>
      </dsp:nvSpPr>
      <dsp:spPr>
        <a:xfrm>
          <a:off x="3192" y="56128"/>
          <a:ext cx="2532322" cy="15193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Keepa </a:t>
          </a:r>
          <a:endParaRPr lang="en-US" sz="22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Product Sale History</a:t>
          </a:r>
          <a:endParaRPr lang="en-US" sz="1700" kern="1200"/>
        </a:p>
      </dsp:txBody>
      <dsp:txXfrm>
        <a:off x="3192" y="56128"/>
        <a:ext cx="2532322" cy="1519393"/>
      </dsp:txXfrm>
    </dsp:sp>
    <dsp:sp modelId="{E4E1356C-9571-47DE-A5D5-70DD86B5A8A5}">
      <dsp:nvSpPr>
        <dsp:cNvPr id="0" name=""/>
        <dsp:cNvSpPr/>
      </dsp:nvSpPr>
      <dsp:spPr>
        <a:xfrm>
          <a:off x="2788746" y="56128"/>
          <a:ext cx="2532322" cy="151939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PostgreSQL</a:t>
          </a:r>
          <a:endParaRPr lang="en-US" sz="2200" kern="1200"/>
        </a:p>
      </dsp:txBody>
      <dsp:txXfrm>
        <a:off x="2788746" y="56128"/>
        <a:ext cx="2532322" cy="1519393"/>
      </dsp:txXfrm>
    </dsp:sp>
    <dsp:sp modelId="{0032834D-B08D-425C-A570-8C3282D493B2}">
      <dsp:nvSpPr>
        <dsp:cNvPr id="0" name=""/>
        <dsp:cNvSpPr/>
      </dsp:nvSpPr>
      <dsp:spPr>
        <a:xfrm>
          <a:off x="5574301" y="56128"/>
          <a:ext cx="2532322" cy="151939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Data Ingest</a:t>
          </a:r>
          <a:endParaRPr lang="en-US" sz="22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Psycopg2 / SQL</a:t>
          </a:r>
          <a:endParaRPr lang="en-US" sz="1700" kern="1200"/>
        </a:p>
      </dsp:txBody>
      <dsp:txXfrm>
        <a:off x="5574301" y="56128"/>
        <a:ext cx="2532322" cy="1519393"/>
      </dsp:txXfrm>
    </dsp:sp>
    <dsp:sp modelId="{D9452EFE-1E1C-4919-A744-AAFE7581257A}">
      <dsp:nvSpPr>
        <dsp:cNvPr id="0" name=""/>
        <dsp:cNvSpPr/>
      </dsp:nvSpPr>
      <dsp:spPr>
        <a:xfrm>
          <a:off x="8359855" y="56128"/>
          <a:ext cx="2532322" cy="151939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Data Wrangling</a:t>
          </a:r>
          <a:endParaRPr lang="en-US" sz="22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Pandas</a:t>
          </a:r>
          <a:endParaRPr lang="en-US" sz="1700" kern="1200"/>
        </a:p>
      </dsp:txBody>
      <dsp:txXfrm>
        <a:off x="8359855" y="56128"/>
        <a:ext cx="2532322" cy="1519393"/>
      </dsp:txXfrm>
    </dsp:sp>
    <dsp:sp modelId="{2042BF1D-8950-4458-9E66-8F06D1A9A809}">
      <dsp:nvSpPr>
        <dsp:cNvPr id="0" name=""/>
        <dsp:cNvSpPr/>
      </dsp:nvSpPr>
      <dsp:spPr>
        <a:xfrm>
          <a:off x="3192" y="1828754"/>
          <a:ext cx="2532322" cy="151939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Feature Selection</a:t>
          </a:r>
          <a:endParaRPr lang="en-US" sz="22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Scipy / Numpy / Scikit-learn</a:t>
          </a:r>
          <a:endParaRPr lang="en-US" sz="1700" kern="1200"/>
        </a:p>
      </dsp:txBody>
      <dsp:txXfrm>
        <a:off x="3192" y="1828754"/>
        <a:ext cx="2532322" cy="1519393"/>
      </dsp:txXfrm>
    </dsp:sp>
    <dsp:sp modelId="{3FC23E15-4D70-46AB-909C-509C46FD0ED0}">
      <dsp:nvSpPr>
        <dsp:cNvPr id="0" name=""/>
        <dsp:cNvSpPr/>
      </dsp:nvSpPr>
      <dsp:spPr>
        <a:xfrm>
          <a:off x="2788746" y="1828754"/>
          <a:ext cx="2532322" cy="15193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Model Evaluation</a:t>
          </a:r>
          <a:endParaRPr lang="en-US" sz="22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Scikit-learn / Math</a:t>
          </a:r>
          <a:endParaRPr lang="en-US" sz="1700" kern="1200"/>
        </a:p>
      </dsp:txBody>
      <dsp:txXfrm>
        <a:off x="2788746" y="1828754"/>
        <a:ext cx="2532322" cy="1519393"/>
      </dsp:txXfrm>
    </dsp:sp>
    <dsp:sp modelId="{0F3AAEC3-31F0-4BCD-88DE-CA5F2295A7E4}">
      <dsp:nvSpPr>
        <dsp:cNvPr id="0" name=""/>
        <dsp:cNvSpPr/>
      </dsp:nvSpPr>
      <dsp:spPr>
        <a:xfrm>
          <a:off x="5574301" y="1828754"/>
          <a:ext cx="2532322" cy="151939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Hyperparamerter Tuning</a:t>
          </a:r>
          <a:endParaRPr lang="en-US" sz="22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Scikit-learn</a:t>
          </a:r>
          <a:endParaRPr lang="en-US" sz="1700" kern="1200"/>
        </a:p>
      </dsp:txBody>
      <dsp:txXfrm>
        <a:off x="5574301" y="1828754"/>
        <a:ext cx="2532322" cy="1519393"/>
      </dsp:txXfrm>
    </dsp:sp>
    <dsp:sp modelId="{0C6983A3-23CB-446D-8657-AFD00D2E1D73}">
      <dsp:nvSpPr>
        <dsp:cNvPr id="0" name=""/>
        <dsp:cNvSpPr/>
      </dsp:nvSpPr>
      <dsp:spPr>
        <a:xfrm>
          <a:off x="8359855" y="1828754"/>
          <a:ext cx="2532322" cy="151939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Reporting and Visulaization</a:t>
          </a:r>
          <a:endParaRPr lang="en-US" sz="22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Yellowbrick / Seaborn</a:t>
          </a:r>
          <a:endParaRPr lang="en-US" sz="1700" kern="1200"/>
        </a:p>
      </dsp:txBody>
      <dsp:txXfrm>
        <a:off x="8359855" y="1828754"/>
        <a:ext cx="2532322" cy="15193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7696A1A-183C-424B-985B-A216D6806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6" y="1845012"/>
            <a:ext cx="6674412" cy="31679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B638F3-F73A-4357-AE3F-813E886E486A}"/>
              </a:ext>
            </a:extLst>
          </p:cNvPr>
          <p:cNvSpPr txBox="1"/>
          <p:nvPr/>
        </p:nvSpPr>
        <p:spPr>
          <a:xfrm>
            <a:off x="7075503" y="2028616"/>
            <a:ext cx="485218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SzPts val="1800"/>
            </a:pPr>
            <a:r>
              <a:rPr lang="en-US" sz="2800" dirty="0">
                <a:latin typeface="Copperplate Gothic Bold" panose="020B0604020202020204" pitchFamily="34" charset="0"/>
              </a:rPr>
              <a:t>Georgetown Capstone</a:t>
            </a:r>
          </a:p>
          <a:p>
            <a:pPr lvl="0">
              <a:buSzPts val="1800"/>
            </a:pPr>
            <a:r>
              <a:rPr lang="en-US" sz="2800" dirty="0">
                <a:latin typeface="Copperplate Gothic Bold" panose="020B0604020202020204" pitchFamily="34" charset="0"/>
              </a:rPr>
              <a:t>Cohort 14</a:t>
            </a:r>
          </a:p>
          <a:p>
            <a:pPr lvl="0">
              <a:buSzPts val="1800"/>
            </a:pPr>
            <a:endParaRPr lang="en-US" sz="2400" dirty="0">
              <a:latin typeface="Copperplate Gothic Bold" panose="020B0604020202020204" pitchFamily="34" charset="0"/>
            </a:endParaRPr>
          </a:p>
          <a:p>
            <a:pPr lvl="0">
              <a:buSzPts val="1800"/>
            </a:pPr>
            <a:r>
              <a:rPr lang="en-US" sz="2400" dirty="0" err="1">
                <a:latin typeface="Copperplate Gothic Bold" panose="020B0604020202020204" pitchFamily="34" charset="0"/>
              </a:rPr>
              <a:t>Booksville</a:t>
            </a:r>
            <a:r>
              <a:rPr lang="en-US" sz="2400" dirty="0">
                <a:latin typeface="Copperplate Gothic Bold" panose="020B0604020202020204" pitchFamily="34" charset="0"/>
              </a:rPr>
              <a:t> Team</a:t>
            </a:r>
          </a:p>
          <a:p>
            <a:pPr marL="285750" lvl="0" indent="-285750"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latin typeface="Copperplate Gothic Bold" panose="020B0604020202020204" pitchFamily="34" charset="0"/>
              </a:rPr>
              <a:t>Suchit Sharma </a:t>
            </a:r>
          </a:p>
          <a:p>
            <a:pPr marL="285750" lvl="0" indent="-285750"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latin typeface="Copperplate Gothic Bold" panose="020B0604020202020204" pitchFamily="34" charset="0"/>
              </a:rPr>
              <a:t>Elsa Abebe (Team Spokesperson)</a:t>
            </a:r>
          </a:p>
          <a:p>
            <a:pPr marL="285750" lvl="0" indent="-285750"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latin typeface="Copperplate Gothic Bold" panose="020B0604020202020204" pitchFamily="34" charset="0"/>
              </a:rPr>
              <a:t>Kamal </a:t>
            </a:r>
            <a:r>
              <a:rPr lang="en-US" dirty="0" err="1">
                <a:latin typeface="Copperplate Gothic Bold" panose="020B0604020202020204" pitchFamily="34" charset="0"/>
              </a:rPr>
              <a:t>Rangavajhula</a:t>
            </a:r>
            <a:endParaRPr lang="en-US" dirty="0">
              <a:latin typeface="Copperplate Gothic Bold" panose="020B0604020202020204" pitchFamily="34" charset="0"/>
            </a:endParaRPr>
          </a:p>
          <a:p>
            <a:pPr marL="285750" lvl="0" indent="-285750">
              <a:buSzPts val="1800"/>
              <a:buFont typeface="Arial" panose="020B0604020202020204" pitchFamily="34" charset="0"/>
              <a:buChar char="•"/>
            </a:pPr>
            <a:r>
              <a:rPr lang="en-US" dirty="0" err="1">
                <a:latin typeface="Copperplate Gothic Bold" panose="020B0604020202020204" pitchFamily="34" charset="0"/>
              </a:rPr>
              <a:t>Wesenyelew</a:t>
            </a:r>
            <a:r>
              <a:rPr lang="en-US" dirty="0">
                <a:latin typeface="Copperplate Gothic Bold" panose="020B0604020202020204" pitchFamily="34" charset="0"/>
              </a:rPr>
              <a:t> </a:t>
            </a:r>
            <a:r>
              <a:rPr lang="en-US" dirty="0" err="1">
                <a:latin typeface="Copperplate Gothic Bold" panose="020B0604020202020204" pitchFamily="34" charset="0"/>
              </a:rPr>
              <a:t>Sima</a:t>
            </a:r>
            <a:endParaRPr lang="en-US" dirty="0">
              <a:latin typeface="Copperplate Gothic Bold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013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 result for scikit learn logo">
            <a:extLst>
              <a:ext uri="{FF2B5EF4-FFF2-40B4-BE49-F238E27FC236}">
                <a16:creationId xmlns:a16="http://schemas.microsoft.com/office/drawing/2014/main" id="{5200EA2D-4C15-4E4F-9D9D-F66413A13B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5" r="1" b="1"/>
          <a:stretch/>
        </p:blipFill>
        <p:spPr bwMode="auto">
          <a:xfrm>
            <a:off x="20" y="0"/>
            <a:ext cx="121919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E1A7B0-ACE3-4EEA-8C54-BF6732B8D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rgbClr val="EBEBEB"/>
                </a:solidFill>
                <a:latin typeface="Copperplate Gothic Bold" panose="020E0705020206020404" pitchFamily="34" charset="0"/>
              </a:rPr>
              <a:t>Exploratory Data Analysis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7C1C9-79ED-4C1D-BA70-29E2BAF8C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025" y="2405062"/>
            <a:ext cx="5692526" cy="3171825"/>
          </a:xfrm>
        </p:spPr>
        <p:txBody>
          <a:bodyPr>
            <a:normAutofit/>
          </a:bodyPr>
          <a:lstStyle/>
          <a:p>
            <a:r>
              <a:rPr lang="en-US" dirty="0"/>
              <a:t>15 Categorical Columns encoded using </a:t>
            </a:r>
            <a:r>
              <a:rPr lang="en-US" dirty="0" err="1"/>
              <a:t>LableEncoder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Outliers identified using Tukey’s fences and dropped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Low variance features identified using </a:t>
            </a:r>
            <a:r>
              <a:rPr lang="en-US" dirty="0" err="1"/>
              <a:t>VarianceThreshold</a:t>
            </a:r>
            <a:r>
              <a:rPr lang="en-US" dirty="0"/>
              <a:t> method and dropped</a:t>
            </a:r>
          </a:p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DE0F826-0F1A-42BA-A2C2-6F96F858CCC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005637" y="2405062"/>
            <a:ext cx="482917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91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87A4C-4F5A-46DC-B751-08E4085EE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pic>
        <p:nvPicPr>
          <p:cNvPr id="2058" name="Picture 22">
            <a:extLst>
              <a:ext uri="{FF2B5EF4-FFF2-40B4-BE49-F238E27FC236}">
                <a16:creationId xmlns:a16="http://schemas.microsoft.com/office/drawing/2014/main" id="{BFF0BFEE-16A8-436E-B207-23931CF5C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2305966"/>
            <a:ext cx="3627438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23">
            <a:extLst>
              <a:ext uri="{FF2B5EF4-FFF2-40B4-BE49-F238E27FC236}">
                <a16:creationId xmlns:a16="http://schemas.microsoft.com/office/drawing/2014/main" id="{D6DDE7A3-7AAE-40E0-B220-5DCB35FAF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329" y="2305967"/>
            <a:ext cx="226377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1">
            <a:extLst>
              <a:ext uri="{FF2B5EF4-FFF2-40B4-BE49-F238E27FC236}">
                <a16:creationId xmlns:a16="http://schemas.microsoft.com/office/drawing/2014/main" id="{0BE12216-D10E-44B0-A488-645D8ACB9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40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EE161-D7DA-42A8-9093-CFAC5F7CE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D5DB1-2FAF-4D19-9242-B8F00DC7F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89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61F9E-CC55-4682-AB53-40280195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6D203-9D9A-4057-AEF9-6D2CFCB21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15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28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B315B5-E0A6-4BB7-BB09-7801ED00F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0" i="0" kern="1200" dirty="0">
                <a:solidFill>
                  <a:schemeClr val="tx2"/>
                </a:solidFill>
                <a:latin typeface="Copperplate Gothic Bold" panose="020E0705020206020404" pitchFamily="34" charset="0"/>
              </a:rPr>
              <a:t>ROADMAP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FD255E-7BEF-4C0E-AB7C-373B542D37E1}"/>
              </a:ext>
            </a:extLst>
          </p:cNvPr>
          <p:cNvSpPr txBox="1"/>
          <p:nvPr/>
        </p:nvSpPr>
        <p:spPr>
          <a:xfrm>
            <a:off x="4975861" y="804671"/>
            <a:ext cx="6399930" cy="5248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Motivation and Hypothesis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Data Source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Data Ingest and Wrangling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Exploratory Data Analysis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Feature Selection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Model Evaluation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Result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83080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2937D191-13D4-4D46-AA31-AA8157D3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B796756-8CDE-44C7-BF60-022DF3B3A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02A146-6461-45FE-B52F-8F9B510D9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DFF02F-8B00-40E8-8159-DA919717B2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58129" y="2238226"/>
            <a:ext cx="9049150" cy="237540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5A115E8-EE09-4F41-9329-56DEEE8AB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13370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>
            <a:extLst>
              <a:ext uri="{FF2B5EF4-FFF2-40B4-BE49-F238E27FC236}">
                <a16:creationId xmlns:a16="http://schemas.microsoft.com/office/drawing/2014/main" id="{2937D191-13D4-4D46-AA31-AA8157D3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95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1B796756-8CDE-44C7-BF60-022DF3B3A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B502A146-6461-45FE-B52F-8F9B510D9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F6936A-C365-42A1-9AEB-93E02D69F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129" y="1197574"/>
            <a:ext cx="9049150" cy="445670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5A115E8-EE09-4F41-9329-56DEEE8AB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6110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DA8065-60C8-4AFD-BD21-ED849C10F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1837" y="1454963"/>
            <a:ext cx="3342462" cy="33083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latin typeface="Copperplate Gothic Light" panose="020E0507020206020404" pitchFamily="34" charset="0"/>
              </a:rPr>
              <a:t>Hypothesis</a:t>
            </a:r>
            <a:endParaRPr lang="en-US" sz="4700" dirty="0">
              <a:latin typeface="Copperplate Gothic Light" panose="020E05070202060204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BA234-F9B6-45D4-9B1B-8D5EC4390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1837" y="4763342"/>
            <a:ext cx="3342462" cy="14850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1800" cap="all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Predict future sale price of a book based on historic Amazon sale data</a:t>
            </a:r>
          </a:p>
        </p:txBody>
      </p:sp>
      <p:pic>
        <p:nvPicPr>
          <p:cNvPr id="1026" name="Picture 2" descr="Image result for prediction">
            <a:extLst>
              <a:ext uri="{FF2B5EF4-FFF2-40B4-BE49-F238E27FC236}">
                <a16:creationId xmlns:a16="http://schemas.microsoft.com/office/drawing/2014/main" id="{54EB1512-024C-4D17-B7C9-D3F4CD2C24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3" r="5060" b="1"/>
          <a:stretch/>
        </p:blipFill>
        <p:spPr bwMode="auto">
          <a:xfrm>
            <a:off x="607848" y="609601"/>
            <a:ext cx="6946288" cy="563879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669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13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0DF9C2-1699-49B2-82D7-167C66068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  <a:latin typeface="Copperplate Gothic Bold" panose="020E0705020206020404" pitchFamily="34" charset="0"/>
              </a:rPr>
              <a:t>Data Source</a:t>
            </a:r>
          </a:p>
        </p:txBody>
      </p:sp>
      <p:sp>
        <p:nvSpPr>
          <p:cNvPr id="14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4" name="Freeform: Shape 14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2053" name="Picture 2" descr="Image result for keepa logo">
            <a:extLst>
              <a:ext uri="{FF2B5EF4-FFF2-40B4-BE49-F238E27FC236}">
                <a16:creationId xmlns:a16="http://schemas.microsoft.com/office/drawing/2014/main" id="{63ECE6EE-1E76-4EFA-91E5-F35C8D230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3992" y="2713701"/>
            <a:ext cx="5449889" cy="143059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Rectangle 14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55" name="Content Placeholder 2054">
            <a:extLst>
              <a:ext uri="{FF2B5EF4-FFF2-40B4-BE49-F238E27FC236}">
                <a16:creationId xmlns:a16="http://schemas.microsoft.com/office/drawing/2014/main" id="{6490C544-0149-4DD0-BD45-79D89CC2D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4166509" cy="33432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  <a:latin typeface="Copperplate Gothic Light" panose="020E0507020206020404" pitchFamily="34" charset="0"/>
              </a:rPr>
              <a:t>Data Collection Agency</a:t>
            </a:r>
          </a:p>
          <a:p>
            <a:r>
              <a:rPr lang="en-US" dirty="0">
                <a:solidFill>
                  <a:srgbClr val="EBEBEB"/>
                </a:solidFill>
                <a:latin typeface="Copperplate Gothic Light" panose="020E0507020206020404" pitchFamily="34" charset="0"/>
              </a:rPr>
              <a:t>Maintains price history of all products on Amazon</a:t>
            </a:r>
          </a:p>
          <a:p>
            <a:r>
              <a:rPr lang="en-US" dirty="0">
                <a:solidFill>
                  <a:srgbClr val="EBEBEB"/>
                </a:solidFill>
                <a:latin typeface="Copperplate Gothic Light" panose="020E0507020206020404" pitchFamily="34" charset="0"/>
              </a:rPr>
              <a:t>Based in Germany</a:t>
            </a:r>
          </a:p>
          <a:p>
            <a:r>
              <a:rPr lang="en-US" dirty="0">
                <a:solidFill>
                  <a:srgbClr val="EBEBEB"/>
                </a:solidFill>
                <a:latin typeface="Copperplate Gothic Light" panose="020E0507020206020404" pitchFamily="34" charset="0"/>
              </a:rPr>
              <a:t>Provides data via tokenized API</a:t>
            </a:r>
          </a:p>
        </p:txBody>
      </p:sp>
    </p:spTree>
    <p:extLst>
      <p:ext uri="{BB962C8B-B14F-4D97-AF65-F5344CB8AC3E}">
        <p14:creationId xmlns:p14="http://schemas.microsoft.com/office/powerpoint/2010/main" val="1286848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08626-1F10-4ABF-9794-D608CA6C2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  <a:latin typeface="Copperplate Gothic Bold" panose="020E0705020206020404" pitchFamily="34" charset="0"/>
              </a:rPr>
              <a:t>Architecture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B2D504-5751-4518-AA00-B7FD144114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077515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0568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21DE4-62DA-4C77-8C93-2B9C9A2F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Ingest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C406B-6F47-4B61-A052-D0897AB99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C0C0C0"/>
                </a:highlight>
              </a:rPr>
              <a:t>&lt;Elsa working on this topic&gt;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785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144A11D1-6963-485E-86DE-760B07434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0DF9C2-1699-49B2-82D7-167C66068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6"/>
            <a:ext cx="3116690" cy="5594554"/>
          </a:xfrm>
        </p:spPr>
        <p:txBody>
          <a:bodyPr anchor="ctr">
            <a:normAutofit/>
          </a:bodyPr>
          <a:lstStyle/>
          <a:p>
            <a:r>
              <a:rPr lang="en-US" sz="3400" dirty="0">
                <a:solidFill>
                  <a:srgbClr val="EBEBEB"/>
                </a:solidFill>
                <a:latin typeface="Copperplate Gothic Bold" panose="020E0705020206020404" pitchFamily="34" charset="0"/>
              </a:rPr>
              <a:t>Data</a:t>
            </a:r>
            <a:br>
              <a:rPr lang="en-US" sz="3400" dirty="0">
                <a:solidFill>
                  <a:srgbClr val="EBEBEB"/>
                </a:solidFill>
                <a:latin typeface="Copperplate Gothic Bold" panose="020E0705020206020404" pitchFamily="34" charset="0"/>
              </a:rPr>
            </a:br>
            <a:r>
              <a:rPr lang="en-US" sz="3400" dirty="0">
                <a:solidFill>
                  <a:srgbClr val="EBEBEB"/>
                </a:solidFill>
                <a:latin typeface="Copperplate Gothic Bold" panose="020E0705020206020404" pitchFamily="34" charset="0"/>
              </a:rPr>
              <a:t>Wrangling</a:t>
            </a:r>
          </a:p>
        </p:txBody>
      </p:sp>
      <p:sp>
        <p:nvSpPr>
          <p:cNvPr id="193" name="Freeform 7">
            <a:extLst>
              <a:ext uri="{FF2B5EF4-FFF2-40B4-BE49-F238E27FC236}">
                <a16:creationId xmlns:a16="http://schemas.microsoft.com/office/drawing/2014/main" id="{93BDF132-E4EF-4CB3-9A12-1EB75E159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4" name="Freeform: Shape 193">
            <a:extLst>
              <a:ext uri="{FF2B5EF4-FFF2-40B4-BE49-F238E27FC236}">
                <a16:creationId xmlns:a16="http://schemas.microsoft.com/office/drawing/2014/main" id="{F8486D32-0A56-4407-A9D1-7AFC16946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B73FE0C2-11C7-466D-B4BA-0330484CD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5" name="Google Shape;222;p25">
            <a:extLst>
              <a:ext uri="{FF2B5EF4-FFF2-40B4-BE49-F238E27FC236}">
                <a16:creationId xmlns:a16="http://schemas.microsoft.com/office/drawing/2014/main" id="{18457B2B-50B4-44FD-9B87-B431681EC723}"/>
              </a:ext>
            </a:extLst>
          </p:cNvPr>
          <p:cNvGrpSpPr/>
          <p:nvPr/>
        </p:nvGrpSpPr>
        <p:grpSpPr>
          <a:xfrm>
            <a:off x="4632491" y="764315"/>
            <a:ext cx="5960295" cy="5640967"/>
            <a:chOff x="0" y="108298"/>
            <a:chExt cx="6104009" cy="3109841"/>
          </a:xfrm>
        </p:grpSpPr>
        <p:sp>
          <p:nvSpPr>
            <p:cNvPr id="16" name="Google Shape;223;p25">
              <a:extLst>
                <a:ext uri="{FF2B5EF4-FFF2-40B4-BE49-F238E27FC236}">
                  <a16:creationId xmlns:a16="http://schemas.microsoft.com/office/drawing/2014/main" id="{2CEB27BD-A2B7-44D4-AE90-4F34323D7800}"/>
                </a:ext>
              </a:extLst>
            </p:cNvPr>
            <p:cNvSpPr/>
            <p:nvPr/>
          </p:nvSpPr>
          <p:spPr>
            <a:xfrm>
              <a:off x="0" y="337963"/>
              <a:ext cx="6046132" cy="1540791"/>
            </a:xfrm>
            <a:prstGeom prst="rect">
              <a:avLst/>
            </a:prstGeom>
            <a:solidFill>
              <a:schemeClr val="lt1">
                <a:alpha val="88235"/>
              </a:schemeClr>
            </a:solidFill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24;p25">
              <a:extLst>
                <a:ext uri="{FF2B5EF4-FFF2-40B4-BE49-F238E27FC236}">
                  <a16:creationId xmlns:a16="http://schemas.microsoft.com/office/drawing/2014/main" id="{7796CDF0-471C-44D2-8B2F-7F14A5033CA8}"/>
                </a:ext>
              </a:extLst>
            </p:cNvPr>
            <p:cNvSpPr txBox="1"/>
            <p:nvPr/>
          </p:nvSpPr>
          <p:spPr>
            <a:xfrm>
              <a:off x="57809" y="390447"/>
              <a:ext cx="6046200" cy="148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69225" tIns="291575" rIns="469225" bIns="99550" anchor="t" anchorCtr="0">
              <a:noAutofit/>
            </a:bodyPr>
            <a:lstStyle/>
            <a:p>
              <a:pPr marL="285750" indent="-285750">
                <a:lnSpc>
                  <a:spcPct val="90000"/>
                </a:lnSpc>
                <a:buClr>
                  <a:srgbClr val="000000"/>
                </a:buClr>
                <a:buSzPts val="1400"/>
                <a:buFont typeface="Wingdings" panose="05000000000000000000" pitchFamily="2" charset="2"/>
                <a:buChar char="Ø"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Initial Data set:</a:t>
              </a:r>
              <a:endParaRPr lang="en-US" sz="1400" dirty="0">
                <a:solidFill>
                  <a:srgbClr val="000000"/>
                </a:solidFill>
                <a:latin typeface="Arial"/>
                <a:ea typeface="Century Gothic"/>
                <a:cs typeface="Arial"/>
                <a:sym typeface="Arial"/>
              </a:endParaRPr>
            </a:p>
            <a:p>
              <a:pPr marL="742950" lvl="1" indent="-285750">
                <a:lnSpc>
                  <a:spcPct val="90000"/>
                </a:lnSpc>
                <a:buClr>
                  <a:srgbClr val="000000"/>
                </a:buClr>
                <a:buSzPts val="1400"/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000000"/>
                  </a:solidFill>
                  <a:latin typeface="Century Gothic"/>
                  <a:ea typeface="Arial"/>
                  <a:cs typeface="Arial"/>
                  <a:sym typeface="Century Gothic"/>
                </a:rPr>
                <a:t>100,192 records and 79 columns</a:t>
              </a:r>
              <a:endPara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742950" lvl="1" indent="-285750">
                <a:lnSpc>
                  <a:spcPct val="90000"/>
                </a:lnSpc>
                <a:buClr>
                  <a:srgbClr val="000000"/>
                </a:buClr>
                <a:buSzPts val="1400"/>
                <a:buFont typeface="Arial" panose="020B0604020202020204" pitchFamily="34" charset="0"/>
                <a:buChar char="•"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No Price – Calculated using three columns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lvl="1" indent="-285750">
                <a:lnSpc>
                  <a:spcPct val="90000"/>
                </a:lnSpc>
                <a:spcBef>
                  <a:spcPts val="210"/>
                </a:spcBef>
                <a:buClr>
                  <a:srgbClr val="000000"/>
                </a:buClr>
                <a:buSzPts val="1400"/>
                <a:buFont typeface="Wingdings" panose="05000000000000000000" pitchFamily="2" charset="2"/>
                <a:buChar char="Ø"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Removed columns with 50%+ null values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lvl="1" indent="-285750">
                <a:lnSpc>
                  <a:spcPct val="90000"/>
                </a:lnSpc>
                <a:spcBef>
                  <a:spcPts val="210"/>
                </a:spcBef>
                <a:buClr>
                  <a:srgbClr val="000000"/>
                </a:buClr>
                <a:buSzPts val="1400"/>
                <a:buFont typeface="Wingdings" panose="05000000000000000000" pitchFamily="2" charset="2"/>
                <a:buChar char="Ø"/>
              </a:pPr>
              <a:r>
                <a:rPr lang="en-US" sz="1400" dirty="0">
                  <a:solidFill>
                    <a:srgbClr val="000000"/>
                  </a:solidFill>
                  <a:latin typeface="Century Gothic"/>
                  <a:ea typeface="Arial"/>
                  <a:cs typeface="Arial"/>
                  <a:sym typeface="Century Gothic"/>
                </a:rPr>
                <a:t>Replace categorical nulls with Unknown 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lvl="1" indent="-285750">
                <a:lnSpc>
                  <a:spcPct val="90000"/>
                </a:lnSpc>
                <a:spcBef>
                  <a:spcPts val="210"/>
                </a:spcBef>
                <a:buClr>
                  <a:srgbClr val="000000"/>
                </a:buClr>
                <a:buSzPts val="1400"/>
                <a:buFont typeface="Wingdings" panose="05000000000000000000" pitchFamily="2" charset="2"/>
                <a:buChar char="Ø"/>
              </a:pPr>
              <a:r>
                <a:rPr lang="en-US" sz="1400" dirty="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Converted to appropriate data types</a:t>
              </a:r>
            </a:p>
            <a:p>
              <a:pPr marL="285750" lvl="1" indent="-285750">
                <a:lnSpc>
                  <a:spcPct val="90000"/>
                </a:lnSpc>
                <a:spcBef>
                  <a:spcPts val="210"/>
                </a:spcBef>
                <a:buClr>
                  <a:srgbClr val="000000"/>
                </a:buClr>
                <a:buSzPts val="1400"/>
                <a:buFont typeface="Wingdings" panose="05000000000000000000" pitchFamily="2" charset="2"/>
                <a:buChar char="Ø"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Dropped columns no relevant in</a:t>
              </a:r>
              <a:r>
                <a:rPr lang="en-US" sz="1400" dirty="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formation</a:t>
              </a:r>
            </a:p>
            <a:p>
              <a:pPr marL="285750" lvl="1" indent="-285750">
                <a:lnSpc>
                  <a:spcPct val="90000"/>
                </a:lnSpc>
                <a:spcBef>
                  <a:spcPts val="210"/>
                </a:spcBef>
                <a:buClr>
                  <a:srgbClr val="000000"/>
                </a:buClr>
                <a:buSzPts val="1400"/>
                <a:buFont typeface="Wingdings" panose="05000000000000000000" pitchFamily="2" charset="2"/>
                <a:buChar char="Ø"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Dropped columns with identical information as other columns.</a:t>
              </a:r>
            </a:p>
            <a:p>
              <a:pPr marL="285750" lvl="1" indent="-285750">
                <a:lnSpc>
                  <a:spcPct val="90000"/>
                </a:lnSpc>
                <a:spcBef>
                  <a:spcPts val="210"/>
                </a:spcBef>
                <a:buClr>
                  <a:srgbClr val="000000"/>
                </a:buClr>
                <a:buSzPts val="1400"/>
                <a:buFont typeface="Wingdings" panose="05000000000000000000" pitchFamily="2" charset="2"/>
                <a:buChar char="Ø"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Pre-EDA Data Set:</a:t>
              </a:r>
            </a:p>
            <a:p>
              <a:pPr marL="742950" lvl="2" indent="-285750">
                <a:lnSpc>
                  <a:spcPct val="90000"/>
                </a:lnSpc>
                <a:spcBef>
                  <a:spcPts val="210"/>
                </a:spcBef>
                <a:buClr>
                  <a:srgbClr val="000000"/>
                </a:buClr>
                <a:buSzPts val="1400"/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99600 records and 49 columns</a:t>
              </a:r>
              <a:endParaRPr sz="14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" name="Google Shape;225;p25">
              <a:extLst>
                <a:ext uri="{FF2B5EF4-FFF2-40B4-BE49-F238E27FC236}">
                  <a16:creationId xmlns:a16="http://schemas.microsoft.com/office/drawing/2014/main" id="{3C951377-4C2E-406A-BBD3-073D9AAC72BE}"/>
                </a:ext>
              </a:extLst>
            </p:cNvPr>
            <p:cNvSpPr/>
            <p:nvPr/>
          </p:nvSpPr>
          <p:spPr>
            <a:xfrm>
              <a:off x="508996" y="131322"/>
              <a:ext cx="4232400" cy="4134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254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26;p25">
              <a:extLst>
                <a:ext uri="{FF2B5EF4-FFF2-40B4-BE49-F238E27FC236}">
                  <a16:creationId xmlns:a16="http://schemas.microsoft.com/office/drawing/2014/main" id="{CCFB2035-FDF4-4EA9-9D23-172B1D8A5AD3}"/>
                </a:ext>
              </a:extLst>
            </p:cNvPr>
            <p:cNvSpPr txBox="1"/>
            <p:nvPr/>
          </p:nvSpPr>
          <p:spPr>
            <a:xfrm>
              <a:off x="508996" y="108298"/>
              <a:ext cx="4191900" cy="3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9950" tIns="0" rIns="15995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entury Gothic"/>
                <a:buNone/>
              </a:pPr>
              <a:r>
                <a:rPr lang="en-US" sz="1400" b="1" i="0" u="none" strike="noStrike" cap="none" dirty="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Data Wrangling through Pandas</a:t>
              </a:r>
              <a:endParaRPr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27;p25">
              <a:extLst>
                <a:ext uri="{FF2B5EF4-FFF2-40B4-BE49-F238E27FC236}">
                  <a16:creationId xmlns:a16="http://schemas.microsoft.com/office/drawing/2014/main" id="{575AEFC3-9121-4C20-9699-942C9D24DEC7}"/>
                </a:ext>
              </a:extLst>
            </p:cNvPr>
            <p:cNvSpPr/>
            <p:nvPr/>
          </p:nvSpPr>
          <p:spPr>
            <a:xfrm>
              <a:off x="57839" y="2350098"/>
              <a:ext cx="6046132" cy="868041"/>
            </a:xfrm>
            <a:prstGeom prst="rect">
              <a:avLst/>
            </a:prstGeom>
            <a:solidFill>
              <a:schemeClr val="lt1">
                <a:alpha val="88235"/>
              </a:schemeClr>
            </a:solidFill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28;p25">
              <a:extLst>
                <a:ext uri="{FF2B5EF4-FFF2-40B4-BE49-F238E27FC236}">
                  <a16:creationId xmlns:a16="http://schemas.microsoft.com/office/drawing/2014/main" id="{BB850522-AE27-4BA9-B508-622E7786E996}"/>
                </a:ext>
              </a:extLst>
            </p:cNvPr>
            <p:cNvSpPr txBox="1"/>
            <p:nvPr/>
          </p:nvSpPr>
          <p:spPr>
            <a:xfrm>
              <a:off x="0" y="2202154"/>
              <a:ext cx="6046132" cy="8680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69225" tIns="291575" rIns="469225" bIns="99550" anchor="t" anchorCtr="0">
              <a:noAutofit/>
            </a:bodyPr>
            <a:lstStyle/>
            <a:p>
              <a:pPr marL="114300" marR="0" lvl="1" indent="-254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entury Gothic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Wingdings" panose="05000000000000000000" pitchFamily="2" charset="2"/>
                <a:buChar char="Ø"/>
              </a:pPr>
              <a:r>
                <a:rPr lang="en-US" sz="1400" dirty="0">
                  <a:solidFill>
                    <a:srgbClr val="000000"/>
                  </a:solidFill>
                  <a:latin typeface="Century Gothic"/>
                  <a:ea typeface="Arial"/>
                  <a:cs typeface="Arial"/>
                  <a:sym typeface="Century Gothic"/>
                </a:rPr>
                <a:t>Identified categorical columns with long tail of unique but similar values</a:t>
              </a:r>
            </a:p>
            <a:p>
              <a:pPr marL="285750" lvl="1" indent="-285750">
                <a:lnSpc>
                  <a:spcPct val="90000"/>
                </a:lnSpc>
                <a:buClr>
                  <a:srgbClr val="000000"/>
                </a:buClr>
                <a:buSzPts val="1400"/>
                <a:buFont typeface="Wingdings" panose="05000000000000000000" pitchFamily="2" charset="2"/>
                <a:buChar char="Ø"/>
              </a:pPr>
              <a:r>
                <a:rPr lang="en-US" sz="1400" dirty="0">
                  <a:solidFill>
                    <a:srgbClr val="000000"/>
                  </a:solidFill>
                  <a:latin typeface="Century Gothic"/>
                  <a:cs typeface="Arial"/>
                  <a:sym typeface="Arial"/>
                </a:rPr>
                <a:t>Replaced similar values (‘Middle English’) with superset values (‘English’)</a:t>
              </a:r>
            </a:p>
            <a:p>
              <a:pPr marL="285750" lvl="1" indent="-285750">
                <a:lnSpc>
                  <a:spcPct val="90000"/>
                </a:lnSpc>
                <a:buClr>
                  <a:srgbClr val="000000"/>
                </a:buClr>
                <a:buSzPts val="1400"/>
                <a:buFont typeface="Wingdings" panose="05000000000000000000" pitchFamily="2" charset="2"/>
                <a:buChar char="Ø"/>
              </a:pPr>
              <a:r>
                <a:rPr lang="en-US" sz="1400" dirty="0">
                  <a:solidFill>
                    <a:srgbClr val="000000"/>
                  </a:solidFill>
                  <a:latin typeface="Century Gothic"/>
                  <a:cs typeface="Arial"/>
                  <a:sym typeface="Arial"/>
                </a:rPr>
                <a:t>Column values with &lt; 10 frequency were grouped into ‘Others’</a:t>
              </a:r>
              <a:endParaRPr sz="1400" dirty="0">
                <a:solidFill>
                  <a:srgbClr val="000000"/>
                </a:solidFill>
                <a:latin typeface="Century Gothic"/>
                <a:cs typeface="Arial"/>
                <a:sym typeface="Arial"/>
              </a:endParaRPr>
            </a:p>
          </p:txBody>
        </p:sp>
        <p:sp>
          <p:nvSpPr>
            <p:cNvPr id="22" name="Google Shape;229;p25">
              <a:extLst>
                <a:ext uri="{FF2B5EF4-FFF2-40B4-BE49-F238E27FC236}">
                  <a16:creationId xmlns:a16="http://schemas.microsoft.com/office/drawing/2014/main" id="{604D5782-6790-4887-979C-B96B1E6BFFF3}"/>
                </a:ext>
              </a:extLst>
            </p:cNvPr>
            <p:cNvSpPr/>
            <p:nvPr/>
          </p:nvSpPr>
          <p:spPr>
            <a:xfrm>
              <a:off x="412457" y="2026698"/>
              <a:ext cx="4232293" cy="41328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254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0;p25">
              <a:extLst>
                <a:ext uri="{FF2B5EF4-FFF2-40B4-BE49-F238E27FC236}">
                  <a16:creationId xmlns:a16="http://schemas.microsoft.com/office/drawing/2014/main" id="{3F07BF77-94A7-4C09-A28B-1040F98661E7}"/>
                </a:ext>
              </a:extLst>
            </p:cNvPr>
            <p:cNvSpPr txBox="1"/>
            <p:nvPr/>
          </p:nvSpPr>
          <p:spPr>
            <a:xfrm>
              <a:off x="529171" y="2022784"/>
              <a:ext cx="4191943" cy="3729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9950" tIns="0" rIns="15995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entury Gothic"/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Century Gothic"/>
                  <a:ea typeface="Arial"/>
                  <a:cs typeface="Arial"/>
                  <a:sym typeface="Century Gothic"/>
                </a:rPr>
                <a:t>Categorical Group Reduction</a:t>
              </a:r>
              <a:endParaRPr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51959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248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Century Gothic</vt:lpstr>
      <vt:lpstr>Copperplate Gothic Bold</vt:lpstr>
      <vt:lpstr>Copperplate Gothic Light</vt:lpstr>
      <vt:lpstr>Wingdings</vt:lpstr>
      <vt:lpstr>Wingdings 3</vt:lpstr>
      <vt:lpstr>Ion</vt:lpstr>
      <vt:lpstr>PowerPoint Presentation</vt:lpstr>
      <vt:lpstr>ROADMAP</vt:lpstr>
      <vt:lpstr>PowerPoint Presentation</vt:lpstr>
      <vt:lpstr>PowerPoint Presentation</vt:lpstr>
      <vt:lpstr>Hypothesis</vt:lpstr>
      <vt:lpstr>Data Source</vt:lpstr>
      <vt:lpstr>Architecture</vt:lpstr>
      <vt:lpstr>Data Ingest</vt:lpstr>
      <vt:lpstr>Data Wrangling</vt:lpstr>
      <vt:lpstr>Exploratory Data Analysis</vt:lpstr>
      <vt:lpstr>Feature Selection</vt:lpstr>
      <vt:lpstr>Model Evaluation</vt:lpstr>
      <vt:lpstr>Result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Namrata</dc:creator>
  <cp:lastModifiedBy>Namrata</cp:lastModifiedBy>
  <cp:revision>15</cp:revision>
  <dcterms:created xsi:type="dcterms:W3CDTF">2019-06-13T16:52:00Z</dcterms:created>
  <dcterms:modified xsi:type="dcterms:W3CDTF">2019-06-13T20:01:37Z</dcterms:modified>
</cp:coreProperties>
</file>