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  <p:sldId id="27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B9A3F-8812-4200-85AE-FD01FCDBA3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C0EDC3-DD17-45C0-B33E-FD2E405F54C1}">
      <dgm:prSet/>
      <dgm:spPr/>
      <dgm:t>
        <a:bodyPr/>
        <a:lstStyle/>
        <a:p>
          <a:r>
            <a:rPr lang="en-US" b="0" i="0"/>
            <a:t>Keepa </a:t>
          </a:r>
          <a:endParaRPr lang="en-US"/>
        </a:p>
      </dgm:t>
    </dgm:pt>
    <dgm:pt modelId="{80AE9F11-12F9-455B-ABD5-F57C630F3C5A}" type="parTrans" cxnId="{12FD3E77-E9D3-4A8D-AAD6-6F5915F61A0F}">
      <dgm:prSet/>
      <dgm:spPr/>
      <dgm:t>
        <a:bodyPr/>
        <a:lstStyle/>
        <a:p>
          <a:endParaRPr lang="en-US"/>
        </a:p>
      </dgm:t>
    </dgm:pt>
    <dgm:pt modelId="{2CA9CA79-C3E9-4FD6-BE48-CF626DF10976}" type="sibTrans" cxnId="{12FD3E77-E9D3-4A8D-AAD6-6F5915F61A0F}">
      <dgm:prSet/>
      <dgm:spPr/>
      <dgm:t>
        <a:bodyPr/>
        <a:lstStyle/>
        <a:p>
          <a:endParaRPr lang="en-US"/>
        </a:p>
      </dgm:t>
    </dgm:pt>
    <dgm:pt modelId="{B77E8B3C-A231-47DF-B3B5-E496D0AF7BB4}">
      <dgm:prSet/>
      <dgm:spPr/>
      <dgm:t>
        <a:bodyPr/>
        <a:lstStyle/>
        <a:p>
          <a:r>
            <a:rPr lang="en-US" b="0" i="0"/>
            <a:t>Product Sale History</a:t>
          </a:r>
          <a:endParaRPr lang="en-US"/>
        </a:p>
      </dgm:t>
    </dgm:pt>
    <dgm:pt modelId="{98924C32-5807-4203-B420-D2B8709737B9}" type="parTrans" cxnId="{47B4BFBC-1F4E-4483-B4A4-605EA3335A90}">
      <dgm:prSet/>
      <dgm:spPr/>
      <dgm:t>
        <a:bodyPr/>
        <a:lstStyle/>
        <a:p>
          <a:endParaRPr lang="en-US"/>
        </a:p>
      </dgm:t>
    </dgm:pt>
    <dgm:pt modelId="{8D3E86B0-F1D0-432A-9FC5-6CE487B3D619}" type="sibTrans" cxnId="{47B4BFBC-1F4E-4483-B4A4-605EA3335A90}">
      <dgm:prSet/>
      <dgm:spPr/>
      <dgm:t>
        <a:bodyPr/>
        <a:lstStyle/>
        <a:p>
          <a:endParaRPr lang="en-US"/>
        </a:p>
      </dgm:t>
    </dgm:pt>
    <dgm:pt modelId="{B441FFB5-6199-4E47-8B06-42796217C8DA}">
      <dgm:prSet/>
      <dgm:spPr/>
      <dgm:t>
        <a:bodyPr/>
        <a:lstStyle/>
        <a:p>
          <a:r>
            <a:rPr lang="en-US" b="0" i="0"/>
            <a:t>PostgreSQL</a:t>
          </a:r>
          <a:endParaRPr lang="en-US"/>
        </a:p>
      </dgm:t>
    </dgm:pt>
    <dgm:pt modelId="{D0C9F8FC-07FB-4717-A6D3-E79523C5CE76}" type="parTrans" cxnId="{657EB3EE-DC49-44D6-B7F9-A4EC5F3F08BD}">
      <dgm:prSet/>
      <dgm:spPr/>
      <dgm:t>
        <a:bodyPr/>
        <a:lstStyle/>
        <a:p>
          <a:endParaRPr lang="en-US"/>
        </a:p>
      </dgm:t>
    </dgm:pt>
    <dgm:pt modelId="{6805DE88-2E01-4780-BE8B-C04B333A751D}" type="sibTrans" cxnId="{657EB3EE-DC49-44D6-B7F9-A4EC5F3F08BD}">
      <dgm:prSet/>
      <dgm:spPr/>
      <dgm:t>
        <a:bodyPr/>
        <a:lstStyle/>
        <a:p>
          <a:endParaRPr lang="en-US"/>
        </a:p>
      </dgm:t>
    </dgm:pt>
    <dgm:pt modelId="{EB8E0C9E-3FFF-4C28-AD33-B3163C55E8BD}">
      <dgm:prSet/>
      <dgm:spPr/>
      <dgm:t>
        <a:bodyPr/>
        <a:lstStyle/>
        <a:p>
          <a:r>
            <a:rPr lang="en-US" b="0" i="0"/>
            <a:t>Data Ingest</a:t>
          </a:r>
          <a:endParaRPr lang="en-US"/>
        </a:p>
      </dgm:t>
    </dgm:pt>
    <dgm:pt modelId="{ACF551EC-E9E6-4198-BF4D-396A4C25536F}" type="parTrans" cxnId="{EDB02AC0-FB4C-4211-B598-604B858CCEAF}">
      <dgm:prSet/>
      <dgm:spPr/>
      <dgm:t>
        <a:bodyPr/>
        <a:lstStyle/>
        <a:p>
          <a:endParaRPr lang="en-US"/>
        </a:p>
      </dgm:t>
    </dgm:pt>
    <dgm:pt modelId="{735BCD0C-25DD-4B46-AF64-39226FEF2AE3}" type="sibTrans" cxnId="{EDB02AC0-FB4C-4211-B598-604B858CCEAF}">
      <dgm:prSet/>
      <dgm:spPr/>
      <dgm:t>
        <a:bodyPr/>
        <a:lstStyle/>
        <a:p>
          <a:endParaRPr lang="en-US"/>
        </a:p>
      </dgm:t>
    </dgm:pt>
    <dgm:pt modelId="{854E450B-625F-4D8A-B576-12F54D1C150C}">
      <dgm:prSet/>
      <dgm:spPr/>
      <dgm:t>
        <a:bodyPr/>
        <a:lstStyle/>
        <a:p>
          <a:r>
            <a:rPr lang="en-US" b="0" i="0"/>
            <a:t>Psycopg2 / SQL</a:t>
          </a:r>
          <a:endParaRPr lang="en-US"/>
        </a:p>
      </dgm:t>
    </dgm:pt>
    <dgm:pt modelId="{DC40A5C8-3E42-439A-9431-5F2C8366635F}" type="parTrans" cxnId="{0E75D143-4690-4C3B-8CA4-DC5705328073}">
      <dgm:prSet/>
      <dgm:spPr/>
      <dgm:t>
        <a:bodyPr/>
        <a:lstStyle/>
        <a:p>
          <a:endParaRPr lang="en-US"/>
        </a:p>
      </dgm:t>
    </dgm:pt>
    <dgm:pt modelId="{273342E3-ABDB-4439-BBA0-F5CC89DC3235}" type="sibTrans" cxnId="{0E75D143-4690-4C3B-8CA4-DC5705328073}">
      <dgm:prSet/>
      <dgm:spPr/>
      <dgm:t>
        <a:bodyPr/>
        <a:lstStyle/>
        <a:p>
          <a:endParaRPr lang="en-US"/>
        </a:p>
      </dgm:t>
    </dgm:pt>
    <dgm:pt modelId="{408B8433-5C30-4437-AFDF-6E81F0C50FD7}">
      <dgm:prSet/>
      <dgm:spPr/>
      <dgm:t>
        <a:bodyPr/>
        <a:lstStyle/>
        <a:p>
          <a:r>
            <a:rPr lang="en-US" b="0" i="0"/>
            <a:t>Data Wrangling</a:t>
          </a:r>
          <a:endParaRPr lang="en-US"/>
        </a:p>
      </dgm:t>
    </dgm:pt>
    <dgm:pt modelId="{0BEFB7E7-5E4D-40D6-8D0A-3933075E97EE}" type="parTrans" cxnId="{DBB063F8-BB6C-44D5-8217-32A70A3470F1}">
      <dgm:prSet/>
      <dgm:spPr/>
      <dgm:t>
        <a:bodyPr/>
        <a:lstStyle/>
        <a:p>
          <a:endParaRPr lang="en-US"/>
        </a:p>
      </dgm:t>
    </dgm:pt>
    <dgm:pt modelId="{7586D16B-7F50-41D4-A987-66C248788560}" type="sibTrans" cxnId="{DBB063F8-BB6C-44D5-8217-32A70A3470F1}">
      <dgm:prSet/>
      <dgm:spPr/>
      <dgm:t>
        <a:bodyPr/>
        <a:lstStyle/>
        <a:p>
          <a:endParaRPr lang="en-US"/>
        </a:p>
      </dgm:t>
    </dgm:pt>
    <dgm:pt modelId="{7AF6F917-8457-4E4C-B388-0FA26235D962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90A5F5B2-6123-4000-92A0-7D448C3FE70C}" type="parTrans" cxnId="{11CF1932-BFD9-4D9E-ABC0-6DA70A7E96D5}">
      <dgm:prSet/>
      <dgm:spPr/>
      <dgm:t>
        <a:bodyPr/>
        <a:lstStyle/>
        <a:p>
          <a:endParaRPr lang="en-US"/>
        </a:p>
      </dgm:t>
    </dgm:pt>
    <dgm:pt modelId="{AA20665B-93DD-4049-896D-11C6FD3DA4DC}" type="sibTrans" cxnId="{11CF1932-BFD9-4D9E-ABC0-6DA70A7E96D5}">
      <dgm:prSet/>
      <dgm:spPr/>
      <dgm:t>
        <a:bodyPr/>
        <a:lstStyle/>
        <a:p>
          <a:endParaRPr lang="en-US"/>
        </a:p>
      </dgm:t>
    </dgm:pt>
    <dgm:pt modelId="{1DBB1A31-F5D8-4941-AA5E-255B6FAAD0E9}">
      <dgm:prSet/>
      <dgm:spPr/>
      <dgm:t>
        <a:bodyPr/>
        <a:lstStyle/>
        <a:p>
          <a:r>
            <a:rPr lang="en-US" b="0" i="0"/>
            <a:t>Feature Selection</a:t>
          </a:r>
          <a:endParaRPr lang="en-US"/>
        </a:p>
      </dgm:t>
    </dgm:pt>
    <dgm:pt modelId="{8D50FC77-8C81-4CEC-B0A2-49CB9246C059}" type="parTrans" cxnId="{76CF036C-603E-45EA-8E95-547CFAD8582C}">
      <dgm:prSet/>
      <dgm:spPr/>
      <dgm:t>
        <a:bodyPr/>
        <a:lstStyle/>
        <a:p>
          <a:endParaRPr lang="en-US"/>
        </a:p>
      </dgm:t>
    </dgm:pt>
    <dgm:pt modelId="{81383095-41B4-4AC2-9586-7998586059A2}" type="sibTrans" cxnId="{76CF036C-603E-45EA-8E95-547CFAD8582C}">
      <dgm:prSet/>
      <dgm:spPr/>
      <dgm:t>
        <a:bodyPr/>
        <a:lstStyle/>
        <a:p>
          <a:endParaRPr lang="en-US"/>
        </a:p>
      </dgm:t>
    </dgm:pt>
    <dgm:pt modelId="{3AA50C63-A7FA-4F37-B4BF-F3D28FFBA11C}">
      <dgm:prSet/>
      <dgm:spPr/>
      <dgm:t>
        <a:bodyPr/>
        <a:lstStyle/>
        <a:p>
          <a:r>
            <a:rPr lang="en-US" b="0" i="0"/>
            <a:t>Scipy / Numpy / Scikit-learn</a:t>
          </a:r>
          <a:endParaRPr lang="en-US"/>
        </a:p>
      </dgm:t>
    </dgm:pt>
    <dgm:pt modelId="{3E240E90-470C-444B-B36E-87B3493CA8D8}" type="parTrans" cxnId="{4AA54668-4137-4346-A454-D4535515A410}">
      <dgm:prSet/>
      <dgm:spPr/>
      <dgm:t>
        <a:bodyPr/>
        <a:lstStyle/>
        <a:p>
          <a:endParaRPr lang="en-US"/>
        </a:p>
      </dgm:t>
    </dgm:pt>
    <dgm:pt modelId="{C216B6B7-3670-4BE7-9167-4ACC35F8C4CE}" type="sibTrans" cxnId="{4AA54668-4137-4346-A454-D4535515A410}">
      <dgm:prSet/>
      <dgm:spPr/>
      <dgm:t>
        <a:bodyPr/>
        <a:lstStyle/>
        <a:p>
          <a:endParaRPr lang="en-US"/>
        </a:p>
      </dgm:t>
    </dgm:pt>
    <dgm:pt modelId="{8447CBB1-0752-4D1A-A968-17D49DB3D749}">
      <dgm:prSet/>
      <dgm:spPr/>
      <dgm:t>
        <a:bodyPr/>
        <a:lstStyle/>
        <a:p>
          <a:r>
            <a:rPr lang="en-US" b="0" i="0"/>
            <a:t>Model Evaluation</a:t>
          </a:r>
          <a:endParaRPr lang="en-US"/>
        </a:p>
      </dgm:t>
    </dgm:pt>
    <dgm:pt modelId="{EEA71E68-B9FB-4DF9-8962-0DA0BF4E8D24}" type="parTrans" cxnId="{6CDE4EDB-4AC9-4899-BB6A-38C93A61DD06}">
      <dgm:prSet/>
      <dgm:spPr/>
      <dgm:t>
        <a:bodyPr/>
        <a:lstStyle/>
        <a:p>
          <a:endParaRPr lang="en-US"/>
        </a:p>
      </dgm:t>
    </dgm:pt>
    <dgm:pt modelId="{261B048A-7755-4000-9E75-AEC5F000CE64}" type="sibTrans" cxnId="{6CDE4EDB-4AC9-4899-BB6A-38C93A61DD06}">
      <dgm:prSet/>
      <dgm:spPr/>
      <dgm:t>
        <a:bodyPr/>
        <a:lstStyle/>
        <a:p>
          <a:endParaRPr lang="en-US"/>
        </a:p>
      </dgm:t>
    </dgm:pt>
    <dgm:pt modelId="{643D9063-93F3-4EEE-AFAF-E3557EEF2009}">
      <dgm:prSet/>
      <dgm:spPr/>
      <dgm:t>
        <a:bodyPr/>
        <a:lstStyle/>
        <a:p>
          <a:r>
            <a:rPr lang="en-US" b="0" i="0"/>
            <a:t>Scikit-learn / Math</a:t>
          </a:r>
          <a:endParaRPr lang="en-US"/>
        </a:p>
      </dgm:t>
    </dgm:pt>
    <dgm:pt modelId="{BA6BBA74-593B-4FC0-9044-8C6CB7705195}" type="parTrans" cxnId="{B8C470BD-A020-4ACD-BD4C-7F73841603E7}">
      <dgm:prSet/>
      <dgm:spPr/>
      <dgm:t>
        <a:bodyPr/>
        <a:lstStyle/>
        <a:p>
          <a:endParaRPr lang="en-US"/>
        </a:p>
      </dgm:t>
    </dgm:pt>
    <dgm:pt modelId="{DCF59C4E-4CE5-45A8-8818-E8E6F07C1D85}" type="sibTrans" cxnId="{B8C470BD-A020-4ACD-BD4C-7F73841603E7}">
      <dgm:prSet/>
      <dgm:spPr/>
      <dgm:t>
        <a:bodyPr/>
        <a:lstStyle/>
        <a:p>
          <a:endParaRPr lang="en-US"/>
        </a:p>
      </dgm:t>
    </dgm:pt>
    <dgm:pt modelId="{B8CF53A2-3422-44B9-9D01-3139106D87AF}">
      <dgm:prSet/>
      <dgm:spPr/>
      <dgm:t>
        <a:bodyPr/>
        <a:lstStyle/>
        <a:p>
          <a:r>
            <a:rPr lang="en-US" b="0" i="0"/>
            <a:t>Hyperparamerter Tuning</a:t>
          </a:r>
          <a:endParaRPr lang="en-US"/>
        </a:p>
      </dgm:t>
    </dgm:pt>
    <dgm:pt modelId="{F7FBB31F-6386-4205-AB88-EB0B75AC3008}" type="parTrans" cxnId="{6568910F-2509-4117-B599-F3ADE4A4ADED}">
      <dgm:prSet/>
      <dgm:spPr/>
      <dgm:t>
        <a:bodyPr/>
        <a:lstStyle/>
        <a:p>
          <a:endParaRPr lang="en-US"/>
        </a:p>
      </dgm:t>
    </dgm:pt>
    <dgm:pt modelId="{EA6D98FA-DA23-45CE-8C33-5FB86388291E}" type="sibTrans" cxnId="{6568910F-2509-4117-B599-F3ADE4A4ADED}">
      <dgm:prSet/>
      <dgm:spPr/>
      <dgm:t>
        <a:bodyPr/>
        <a:lstStyle/>
        <a:p>
          <a:endParaRPr lang="en-US"/>
        </a:p>
      </dgm:t>
    </dgm:pt>
    <dgm:pt modelId="{E1E8E95D-65BF-48E3-8488-8763141B9D89}">
      <dgm:prSet/>
      <dgm:spPr/>
      <dgm:t>
        <a:bodyPr/>
        <a:lstStyle/>
        <a:p>
          <a:r>
            <a:rPr lang="en-US" b="0" i="0"/>
            <a:t>Scikit-learn</a:t>
          </a:r>
          <a:endParaRPr lang="en-US"/>
        </a:p>
      </dgm:t>
    </dgm:pt>
    <dgm:pt modelId="{717416D7-1E5A-4A9F-A4C0-8D5F5ADC2A0F}" type="parTrans" cxnId="{77C51174-D5A3-4199-B9D9-91A4E13EDFCB}">
      <dgm:prSet/>
      <dgm:spPr/>
      <dgm:t>
        <a:bodyPr/>
        <a:lstStyle/>
        <a:p>
          <a:endParaRPr lang="en-US"/>
        </a:p>
      </dgm:t>
    </dgm:pt>
    <dgm:pt modelId="{032AA9C9-27E8-43D0-BA19-B22350E0954D}" type="sibTrans" cxnId="{77C51174-D5A3-4199-B9D9-91A4E13EDFCB}">
      <dgm:prSet/>
      <dgm:spPr/>
      <dgm:t>
        <a:bodyPr/>
        <a:lstStyle/>
        <a:p>
          <a:endParaRPr lang="en-US"/>
        </a:p>
      </dgm:t>
    </dgm:pt>
    <dgm:pt modelId="{DA89A9BF-70E1-4209-97F6-5763C3D40994}">
      <dgm:prSet/>
      <dgm:spPr/>
      <dgm:t>
        <a:bodyPr/>
        <a:lstStyle/>
        <a:p>
          <a:r>
            <a:rPr lang="en-US" b="0" i="0"/>
            <a:t>Reporting and Visulaization</a:t>
          </a:r>
          <a:endParaRPr lang="en-US"/>
        </a:p>
      </dgm:t>
    </dgm:pt>
    <dgm:pt modelId="{6E1BCE24-9CDE-4269-82E8-1ECFEF7E9E50}" type="parTrans" cxnId="{386447A6-0BE4-46BA-8FF7-B5FCA4B40902}">
      <dgm:prSet/>
      <dgm:spPr/>
      <dgm:t>
        <a:bodyPr/>
        <a:lstStyle/>
        <a:p>
          <a:endParaRPr lang="en-US"/>
        </a:p>
      </dgm:t>
    </dgm:pt>
    <dgm:pt modelId="{B9D69F62-35E4-42E3-8F11-7CD49DA06C38}" type="sibTrans" cxnId="{386447A6-0BE4-46BA-8FF7-B5FCA4B40902}">
      <dgm:prSet/>
      <dgm:spPr/>
      <dgm:t>
        <a:bodyPr/>
        <a:lstStyle/>
        <a:p>
          <a:endParaRPr lang="en-US"/>
        </a:p>
      </dgm:t>
    </dgm:pt>
    <dgm:pt modelId="{102248EF-03AE-43F7-8C13-C74B88917C77}">
      <dgm:prSet/>
      <dgm:spPr/>
      <dgm:t>
        <a:bodyPr/>
        <a:lstStyle/>
        <a:p>
          <a:r>
            <a:rPr lang="en-US" b="0" i="0"/>
            <a:t>Yellowbrick / Seaborn</a:t>
          </a:r>
          <a:endParaRPr lang="en-US"/>
        </a:p>
      </dgm:t>
    </dgm:pt>
    <dgm:pt modelId="{9ADC8083-8433-4E63-A5EA-31CF70F5A03C}" type="parTrans" cxnId="{658D4DB5-2E07-49C2-B590-A64A5943A55C}">
      <dgm:prSet/>
      <dgm:spPr/>
      <dgm:t>
        <a:bodyPr/>
        <a:lstStyle/>
        <a:p>
          <a:endParaRPr lang="en-US"/>
        </a:p>
      </dgm:t>
    </dgm:pt>
    <dgm:pt modelId="{E3A464A0-2301-4CD4-96F4-32AF733A589E}" type="sibTrans" cxnId="{658D4DB5-2E07-49C2-B590-A64A5943A55C}">
      <dgm:prSet/>
      <dgm:spPr/>
      <dgm:t>
        <a:bodyPr/>
        <a:lstStyle/>
        <a:p>
          <a:endParaRPr lang="en-US"/>
        </a:p>
      </dgm:t>
    </dgm:pt>
    <dgm:pt modelId="{440162B5-7FB2-474E-9ABF-4BECD183F323}" type="pres">
      <dgm:prSet presAssocID="{B2BB9A3F-8812-4200-85AE-FD01FCDBA3D5}" presName="diagram" presStyleCnt="0">
        <dgm:presLayoutVars>
          <dgm:dir/>
          <dgm:resizeHandles val="exact"/>
        </dgm:presLayoutVars>
      </dgm:prSet>
      <dgm:spPr/>
    </dgm:pt>
    <dgm:pt modelId="{D698289E-F1B9-4E96-9738-9732D861B8F1}" type="pres">
      <dgm:prSet presAssocID="{4FC0EDC3-DD17-45C0-B33E-FD2E405F54C1}" presName="node" presStyleLbl="node1" presStyleIdx="0" presStyleCnt="8">
        <dgm:presLayoutVars>
          <dgm:bulletEnabled val="1"/>
        </dgm:presLayoutVars>
      </dgm:prSet>
      <dgm:spPr/>
    </dgm:pt>
    <dgm:pt modelId="{57625FFA-04E2-4E73-9F1F-3EDC5C212CF5}" type="pres">
      <dgm:prSet presAssocID="{2CA9CA79-C3E9-4FD6-BE48-CF626DF10976}" presName="sibTrans" presStyleCnt="0"/>
      <dgm:spPr/>
    </dgm:pt>
    <dgm:pt modelId="{E4E1356C-9571-47DE-A5D5-70DD86B5A8A5}" type="pres">
      <dgm:prSet presAssocID="{B441FFB5-6199-4E47-8B06-42796217C8DA}" presName="node" presStyleLbl="node1" presStyleIdx="1" presStyleCnt="8">
        <dgm:presLayoutVars>
          <dgm:bulletEnabled val="1"/>
        </dgm:presLayoutVars>
      </dgm:prSet>
      <dgm:spPr/>
    </dgm:pt>
    <dgm:pt modelId="{D18B5152-A011-46C9-ADB3-D2E0070EDD53}" type="pres">
      <dgm:prSet presAssocID="{6805DE88-2E01-4780-BE8B-C04B333A751D}" presName="sibTrans" presStyleCnt="0"/>
      <dgm:spPr/>
    </dgm:pt>
    <dgm:pt modelId="{0032834D-B08D-425C-A570-8C3282D493B2}" type="pres">
      <dgm:prSet presAssocID="{EB8E0C9E-3FFF-4C28-AD33-B3163C55E8BD}" presName="node" presStyleLbl="node1" presStyleIdx="2" presStyleCnt="8">
        <dgm:presLayoutVars>
          <dgm:bulletEnabled val="1"/>
        </dgm:presLayoutVars>
      </dgm:prSet>
      <dgm:spPr/>
    </dgm:pt>
    <dgm:pt modelId="{170E73C9-D81B-4C3E-B996-AE4D2E215124}" type="pres">
      <dgm:prSet presAssocID="{735BCD0C-25DD-4B46-AF64-39226FEF2AE3}" presName="sibTrans" presStyleCnt="0"/>
      <dgm:spPr/>
    </dgm:pt>
    <dgm:pt modelId="{D9452EFE-1E1C-4919-A744-AAFE7581257A}" type="pres">
      <dgm:prSet presAssocID="{408B8433-5C30-4437-AFDF-6E81F0C50FD7}" presName="node" presStyleLbl="node1" presStyleIdx="3" presStyleCnt="8">
        <dgm:presLayoutVars>
          <dgm:bulletEnabled val="1"/>
        </dgm:presLayoutVars>
      </dgm:prSet>
      <dgm:spPr/>
    </dgm:pt>
    <dgm:pt modelId="{8BA77977-8399-4E2D-87DB-D27072F69C53}" type="pres">
      <dgm:prSet presAssocID="{7586D16B-7F50-41D4-A987-66C248788560}" presName="sibTrans" presStyleCnt="0"/>
      <dgm:spPr/>
    </dgm:pt>
    <dgm:pt modelId="{2042BF1D-8950-4458-9E66-8F06D1A9A809}" type="pres">
      <dgm:prSet presAssocID="{1DBB1A31-F5D8-4941-AA5E-255B6FAAD0E9}" presName="node" presStyleLbl="node1" presStyleIdx="4" presStyleCnt="8">
        <dgm:presLayoutVars>
          <dgm:bulletEnabled val="1"/>
        </dgm:presLayoutVars>
      </dgm:prSet>
      <dgm:spPr/>
    </dgm:pt>
    <dgm:pt modelId="{14AEB8EB-2D49-46B4-AB45-144B54C33483}" type="pres">
      <dgm:prSet presAssocID="{81383095-41B4-4AC2-9586-7998586059A2}" presName="sibTrans" presStyleCnt="0"/>
      <dgm:spPr/>
    </dgm:pt>
    <dgm:pt modelId="{3FC23E15-4D70-46AB-909C-509C46FD0ED0}" type="pres">
      <dgm:prSet presAssocID="{8447CBB1-0752-4D1A-A968-17D49DB3D749}" presName="node" presStyleLbl="node1" presStyleIdx="5" presStyleCnt="8">
        <dgm:presLayoutVars>
          <dgm:bulletEnabled val="1"/>
        </dgm:presLayoutVars>
      </dgm:prSet>
      <dgm:spPr/>
    </dgm:pt>
    <dgm:pt modelId="{B476A13F-2357-4550-BB19-FEF5C20FD1D5}" type="pres">
      <dgm:prSet presAssocID="{261B048A-7755-4000-9E75-AEC5F000CE64}" presName="sibTrans" presStyleCnt="0"/>
      <dgm:spPr/>
    </dgm:pt>
    <dgm:pt modelId="{0F3AAEC3-31F0-4BCD-88DE-CA5F2295A7E4}" type="pres">
      <dgm:prSet presAssocID="{B8CF53A2-3422-44B9-9D01-3139106D87AF}" presName="node" presStyleLbl="node1" presStyleIdx="6" presStyleCnt="8">
        <dgm:presLayoutVars>
          <dgm:bulletEnabled val="1"/>
        </dgm:presLayoutVars>
      </dgm:prSet>
      <dgm:spPr/>
    </dgm:pt>
    <dgm:pt modelId="{B264A16D-316B-4CAC-B18E-C88B97549A45}" type="pres">
      <dgm:prSet presAssocID="{EA6D98FA-DA23-45CE-8C33-5FB86388291E}" presName="sibTrans" presStyleCnt="0"/>
      <dgm:spPr/>
    </dgm:pt>
    <dgm:pt modelId="{0C6983A3-23CB-446D-8657-AFD00D2E1D73}" type="pres">
      <dgm:prSet presAssocID="{DA89A9BF-70E1-4209-97F6-5763C3D40994}" presName="node" presStyleLbl="node1" presStyleIdx="7" presStyleCnt="8">
        <dgm:presLayoutVars>
          <dgm:bulletEnabled val="1"/>
        </dgm:presLayoutVars>
      </dgm:prSet>
      <dgm:spPr/>
    </dgm:pt>
  </dgm:ptLst>
  <dgm:cxnLst>
    <dgm:cxn modelId="{6568910F-2509-4117-B599-F3ADE4A4ADED}" srcId="{B2BB9A3F-8812-4200-85AE-FD01FCDBA3D5}" destId="{B8CF53A2-3422-44B9-9D01-3139106D87AF}" srcOrd="6" destOrd="0" parTransId="{F7FBB31F-6386-4205-AB88-EB0B75AC3008}" sibTransId="{EA6D98FA-DA23-45CE-8C33-5FB86388291E}"/>
    <dgm:cxn modelId="{29DD5321-ADB3-4AE4-B4DB-8E2A636ADC7E}" type="presOf" srcId="{854E450B-625F-4D8A-B576-12F54D1C150C}" destId="{0032834D-B08D-425C-A570-8C3282D493B2}" srcOrd="0" destOrd="1" presId="urn:microsoft.com/office/officeart/2005/8/layout/default"/>
    <dgm:cxn modelId="{BCA1E221-8D27-4048-AF57-C887C5E292C3}" type="presOf" srcId="{DA89A9BF-70E1-4209-97F6-5763C3D40994}" destId="{0C6983A3-23CB-446D-8657-AFD00D2E1D73}" srcOrd="0" destOrd="0" presId="urn:microsoft.com/office/officeart/2005/8/layout/default"/>
    <dgm:cxn modelId="{026D0326-B148-408D-87D9-097E1FE033D6}" type="presOf" srcId="{B2BB9A3F-8812-4200-85AE-FD01FCDBA3D5}" destId="{440162B5-7FB2-474E-9ABF-4BECD183F323}" srcOrd="0" destOrd="0" presId="urn:microsoft.com/office/officeart/2005/8/layout/default"/>
    <dgm:cxn modelId="{11CF1932-BFD9-4D9E-ABC0-6DA70A7E96D5}" srcId="{408B8433-5C30-4437-AFDF-6E81F0C50FD7}" destId="{7AF6F917-8457-4E4C-B388-0FA26235D962}" srcOrd="0" destOrd="0" parTransId="{90A5F5B2-6123-4000-92A0-7D448C3FE70C}" sibTransId="{AA20665B-93DD-4049-896D-11C6FD3DA4DC}"/>
    <dgm:cxn modelId="{23AFC339-73BD-4F47-AC95-2E0FAC9CF06A}" type="presOf" srcId="{7AF6F917-8457-4E4C-B388-0FA26235D962}" destId="{D9452EFE-1E1C-4919-A744-AAFE7581257A}" srcOrd="0" destOrd="1" presId="urn:microsoft.com/office/officeart/2005/8/layout/default"/>
    <dgm:cxn modelId="{0E75D143-4690-4C3B-8CA4-DC5705328073}" srcId="{EB8E0C9E-3FFF-4C28-AD33-B3163C55E8BD}" destId="{854E450B-625F-4D8A-B576-12F54D1C150C}" srcOrd="0" destOrd="0" parTransId="{DC40A5C8-3E42-439A-9431-5F2C8366635F}" sibTransId="{273342E3-ABDB-4439-BBA0-F5CC89DC3235}"/>
    <dgm:cxn modelId="{4AA54668-4137-4346-A454-D4535515A410}" srcId="{1DBB1A31-F5D8-4941-AA5E-255B6FAAD0E9}" destId="{3AA50C63-A7FA-4F37-B4BF-F3D28FFBA11C}" srcOrd="0" destOrd="0" parTransId="{3E240E90-470C-444B-B36E-87B3493CA8D8}" sibTransId="{C216B6B7-3670-4BE7-9167-4ACC35F8C4CE}"/>
    <dgm:cxn modelId="{76CF036C-603E-45EA-8E95-547CFAD8582C}" srcId="{B2BB9A3F-8812-4200-85AE-FD01FCDBA3D5}" destId="{1DBB1A31-F5D8-4941-AA5E-255B6FAAD0E9}" srcOrd="4" destOrd="0" parTransId="{8D50FC77-8C81-4CEC-B0A2-49CB9246C059}" sibTransId="{81383095-41B4-4AC2-9586-7998586059A2}"/>
    <dgm:cxn modelId="{77C51174-D5A3-4199-B9D9-91A4E13EDFCB}" srcId="{B8CF53A2-3422-44B9-9D01-3139106D87AF}" destId="{E1E8E95D-65BF-48E3-8488-8763141B9D89}" srcOrd="0" destOrd="0" parTransId="{717416D7-1E5A-4A9F-A4C0-8D5F5ADC2A0F}" sibTransId="{032AA9C9-27E8-43D0-BA19-B22350E0954D}"/>
    <dgm:cxn modelId="{12FD3E77-E9D3-4A8D-AAD6-6F5915F61A0F}" srcId="{B2BB9A3F-8812-4200-85AE-FD01FCDBA3D5}" destId="{4FC0EDC3-DD17-45C0-B33E-FD2E405F54C1}" srcOrd="0" destOrd="0" parTransId="{80AE9F11-12F9-455B-ABD5-F57C630F3C5A}" sibTransId="{2CA9CA79-C3E9-4FD6-BE48-CF626DF10976}"/>
    <dgm:cxn modelId="{409B8459-65BE-4595-9BA7-C11D4671573B}" type="presOf" srcId="{1DBB1A31-F5D8-4941-AA5E-255B6FAAD0E9}" destId="{2042BF1D-8950-4458-9E66-8F06D1A9A809}" srcOrd="0" destOrd="0" presId="urn:microsoft.com/office/officeart/2005/8/layout/default"/>
    <dgm:cxn modelId="{386447A6-0BE4-46BA-8FF7-B5FCA4B40902}" srcId="{B2BB9A3F-8812-4200-85AE-FD01FCDBA3D5}" destId="{DA89A9BF-70E1-4209-97F6-5763C3D40994}" srcOrd="7" destOrd="0" parTransId="{6E1BCE24-9CDE-4269-82E8-1ECFEF7E9E50}" sibTransId="{B9D69F62-35E4-42E3-8F11-7CD49DA06C38}"/>
    <dgm:cxn modelId="{B4C9C8A9-9F2F-4378-9881-60934042B32D}" type="presOf" srcId="{408B8433-5C30-4437-AFDF-6E81F0C50FD7}" destId="{D9452EFE-1E1C-4919-A744-AAFE7581257A}" srcOrd="0" destOrd="0" presId="urn:microsoft.com/office/officeart/2005/8/layout/default"/>
    <dgm:cxn modelId="{4B5693B4-47B2-46CD-A26B-93D57DDB011C}" type="presOf" srcId="{B441FFB5-6199-4E47-8B06-42796217C8DA}" destId="{E4E1356C-9571-47DE-A5D5-70DD86B5A8A5}" srcOrd="0" destOrd="0" presId="urn:microsoft.com/office/officeart/2005/8/layout/default"/>
    <dgm:cxn modelId="{658D4DB5-2E07-49C2-B590-A64A5943A55C}" srcId="{DA89A9BF-70E1-4209-97F6-5763C3D40994}" destId="{102248EF-03AE-43F7-8C13-C74B88917C77}" srcOrd="0" destOrd="0" parTransId="{9ADC8083-8433-4E63-A5EA-31CF70F5A03C}" sibTransId="{E3A464A0-2301-4CD4-96F4-32AF733A589E}"/>
    <dgm:cxn modelId="{FA4076BB-AA8D-41EF-8145-4026385FF758}" type="presOf" srcId="{EB8E0C9E-3FFF-4C28-AD33-B3163C55E8BD}" destId="{0032834D-B08D-425C-A570-8C3282D493B2}" srcOrd="0" destOrd="0" presId="urn:microsoft.com/office/officeart/2005/8/layout/default"/>
    <dgm:cxn modelId="{47B4BFBC-1F4E-4483-B4A4-605EA3335A90}" srcId="{4FC0EDC3-DD17-45C0-B33E-FD2E405F54C1}" destId="{B77E8B3C-A231-47DF-B3B5-E496D0AF7BB4}" srcOrd="0" destOrd="0" parTransId="{98924C32-5807-4203-B420-D2B8709737B9}" sibTransId="{8D3E86B0-F1D0-432A-9FC5-6CE487B3D619}"/>
    <dgm:cxn modelId="{B8C470BD-A020-4ACD-BD4C-7F73841603E7}" srcId="{8447CBB1-0752-4D1A-A968-17D49DB3D749}" destId="{643D9063-93F3-4EEE-AFAF-E3557EEF2009}" srcOrd="0" destOrd="0" parTransId="{BA6BBA74-593B-4FC0-9044-8C6CB7705195}" sibTransId="{DCF59C4E-4CE5-45A8-8818-E8E6F07C1D85}"/>
    <dgm:cxn modelId="{EDB02AC0-FB4C-4211-B598-604B858CCEAF}" srcId="{B2BB9A3F-8812-4200-85AE-FD01FCDBA3D5}" destId="{EB8E0C9E-3FFF-4C28-AD33-B3163C55E8BD}" srcOrd="2" destOrd="0" parTransId="{ACF551EC-E9E6-4198-BF4D-396A4C25536F}" sibTransId="{735BCD0C-25DD-4B46-AF64-39226FEF2AE3}"/>
    <dgm:cxn modelId="{B2DBD1C0-87F4-4696-8C88-D1CB04764E13}" type="presOf" srcId="{8447CBB1-0752-4D1A-A968-17D49DB3D749}" destId="{3FC23E15-4D70-46AB-909C-509C46FD0ED0}" srcOrd="0" destOrd="0" presId="urn:microsoft.com/office/officeart/2005/8/layout/default"/>
    <dgm:cxn modelId="{9E1A87CC-08D7-4317-9A90-A41179F25011}" type="presOf" srcId="{643D9063-93F3-4EEE-AFAF-E3557EEF2009}" destId="{3FC23E15-4D70-46AB-909C-509C46FD0ED0}" srcOrd="0" destOrd="1" presId="urn:microsoft.com/office/officeart/2005/8/layout/default"/>
    <dgm:cxn modelId="{132C33D5-3120-4BB3-B2F1-1346546626CE}" type="presOf" srcId="{E1E8E95D-65BF-48E3-8488-8763141B9D89}" destId="{0F3AAEC3-31F0-4BCD-88DE-CA5F2295A7E4}" srcOrd="0" destOrd="1" presId="urn:microsoft.com/office/officeart/2005/8/layout/default"/>
    <dgm:cxn modelId="{F7ACDED5-0F89-466B-BC12-E5C3DF20C942}" type="presOf" srcId="{B77E8B3C-A231-47DF-B3B5-E496D0AF7BB4}" destId="{D698289E-F1B9-4E96-9738-9732D861B8F1}" srcOrd="0" destOrd="1" presId="urn:microsoft.com/office/officeart/2005/8/layout/default"/>
    <dgm:cxn modelId="{6CDE4EDB-4AC9-4899-BB6A-38C93A61DD06}" srcId="{B2BB9A3F-8812-4200-85AE-FD01FCDBA3D5}" destId="{8447CBB1-0752-4D1A-A968-17D49DB3D749}" srcOrd="5" destOrd="0" parTransId="{EEA71E68-B9FB-4DF9-8962-0DA0BF4E8D24}" sibTransId="{261B048A-7755-4000-9E75-AEC5F000CE64}"/>
    <dgm:cxn modelId="{2347DBDF-FDA6-4BBC-9764-C003473CF137}" type="presOf" srcId="{102248EF-03AE-43F7-8C13-C74B88917C77}" destId="{0C6983A3-23CB-446D-8657-AFD00D2E1D73}" srcOrd="0" destOrd="1" presId="urn:microsoft.com/office/officeart/2005/8/layout/default"/>
    <dgm:cxn modelId="{AFEAD3E4-36A8-42A6-AD36-7EAA256AA869}" type="presOf" srcId="{B8CF53A2-3422-44B9-9D01-3139106D87AF}" destId="{0F3AAEC3-31F0-4BCD-88DE-CA5F2295A7E4}" srcOrd="0" destOrd="0" presId="urn:microsoft.com/office/officeart/2005/8/layout/default"/>
    <dgm:cxn modelId="{B534EDE7-CB09-4588-AFAD-D09906C718B2}" type="presOf" srcId="{4FC0EDC3-DD17-45C0-B33E-FD2E405F54C1}" destId="{D698289E-F1B9-4E96-9738-9732D861B8F1}" srcOrd="0" destOrd="0" presId="urn:microsoft.com/office/officeart/2005/8/layout/default"/>
    <dgm:cxn modelId="{657EB3EE-DC49-44D6-B7F9-A4EC5F3F08BD}" srcId="{B2BB9A3F-8812-4200-85AE-FD01FCDBA3D5}" destId="{B441FFB5-6199-4E47-8B06-42796217C8DA}" srcOrd="1" destOrd="0" parTransId="{D0C9F8FC-07FB-4717-A6D3-E79523C5CE76}" sibTransId="{6805DE88-2E01-4780-BE8B-C04B333A751D}"/>
    <dgm:cxn modelId="{A88EEBF5-3F63-4879-B2A2-106AACCC260A}" type="presOf" srcId="{3AA50C63-A7FA-4F37-B4BF-F3D28FFBA11C}" destId="{2042BF1D-8950-4458-9E66-8F06D1A9A809}" srcOrd="0" destOrd="1" presId="urn:microsoft.com/office/officeart/2005/8/layout/default"/>
    <dgm:cxn modelId="{DBB063F8-BB6C-44D5-8217-32A70A3470F1}" srcId="{B2BB9A3F-8812-4200-85AE-FD01FCDBA3D5}" destId="{408B8433-5C30-4437-AFDF-6E81F0C50FD7}" srcOrd="3" destOrd="0" parTransId="{0BEFB7E7-5E4D-40D6-8D0A-3933075E97EE}" sibTransId="{7586D16B-7F50-41D4-A987-66C248788560}"/>
    <dgm:cxn modelId="{166BC3FC-5F0F-4065-9A9F-3CB95D201374}" type="presParOf" srcId="{440162B5-7FB2-474E-9ABF-4BECD183F323}" destId="{D698289E-F1B9-4E96-9738-9732D861B8F1}" srcOrd="0" destOrd="0" presId="urn:microsoft.com/office/officeart/2005/8/layout/default"/>
    <dgm:cxn modelId="{11BA2EF8-3E67-4CBA-A078-47AFD2977FA2}" type="presParOf" srcId="{440162B5-7FB2-474E-9ABF-4BECD183F323}" destId="{57625FFA-04E2-4E73-9F1F-3EDC5C212CF5}" srcOrd="1" destOrd="0" presId="urn:microsoft.com/office/officeart/2005/8/layout/default"/>
    <dgm:cxn modelId="{B0BCBB94-08F7-4338-A74C-8572570C3D4E}" type="presParOf" srcId="{440162B5-7FB2-474E-9ABF-4BECD183F323}" destId="{E4E1356C-9571-47DE-A5D5-70DD86B5A8A5}" srcOrd="2" destOrd="0" presId="urn:microsoft.com/office/officeart/2005/8/layout/default"/>
    <dgm:cxn modelId="{8BD39AAE-B4CD-416F-BB17-933D275C2EB1}" type="presParOf" srcId="{440162B5-7FB2-474E-9ABF-4BECD183F323}" destId="{D18B5152-A011-46C9-ADB3-D2E0070EDD53}" srcOrd="3" destOrd="0" presId="urn:microsoft.com/office/officeart/2005/8/layout/default"/>
    <dgm:cxn modelId="{0D52A81B-ABAB-4765-BC8C-9F533BF34071}" type="presParOf" srcId="{440162B5-7FB2-474E-9ABF-4BECD183F323}" destId="{0032834D-B08D-425C-A570-8C3282D493B2}" srcOrd="4" destOrd="0" presId="urn:microsoft.com/office/officeart/2005/8/layout/default"/>
    <dgm:cxn modelId="{3BB084E1-5F3F-4D00-A3C0-38DB81B5CC94}" type="presParOf" srcId="{440162B5-7FB2-474E-9ABF-4BECD183F323}" destId="{170E73C9-D81B-4C3E-B996-AE4D2E215124}" srcOrd="5" destOrd="0" presId="urn:microsoft.com/office/officeart/2005/8/layout/default"/>
    <dgm:cxn modelId="{E457E845-6F7D-4B04-933E-9CE80A45DC22}" type="presParOf" srcId="{440162B5-7FB2-474E-9ABF-4BECD183F323}" destId="{D9452EFE-1E1C-4919-A744-AAFE7581257A}" srcOrd="6" destOrd="0" presId="urn:microsoft.com/office/officeart/2005/8/layout/default"/>
    <dgm:cxn modelId="{E815AC03-B5D9-4A5E-A088-5F69E6C3BE40}" type="presParOf" srcId="{440162B5-7FB2-474E-9ABF-4BECD183F323}" destId="{8BA77977-8399-4E2D-87DB-D27072F69C53}" srcOrd="7" destOrd="0" presId="urn:microsoft.com/office/officeart/2005/8/layout/default"/>
    <dgm:cxn modelId="{CBF88218-ECFA-4A16-A7A8-52FED207D47D}" type="presParOf" srcId="{440162B5-7FB2-474E-9ABF-4BECD183F323}" destId="{2042BF1D-8950-4458-9E66-8F06D1A9A809}" srcOrd="8" destOrd="0" presId="urn:microsoft.com/office/officeart/2005/8/layout/default"/>
    <dgm:cxn modelId="{7CA2BF40-C266-4E4E-AD5F-2450E0270167}" type="presParOf" srcId="{440162B5-7FB2-474E-9ABF-4BECD183F323}" destId="{14AEB8EB-2D49-46B4-AB45-144B54C33483}" srcOrd="9" destOrd="0" presId="urn:microsoft.com/office/officeart/2005/8/layout/default"/>
    <dgm:cxn modelId="{824EB807-FEE6-48C4-B504-0ECE743D16CD}" type="presParOf" srcId="{440162B5-7FB2-474E-9ABF-4BECD183F323}" destId="{3FC23E15-4D70-46AB-909C-509C46FD0ED0}" srcOrd="10" destOrd="0" presId="urn:microsoft.com/office/officeart/2005/8/layout/default"/>
    <dgm:cxn modelId="{7812D453-E5A5-44C1-B706-4EB89BFAA205}" type="presParOf" srcId="{440162B5-7FB2-474E-9ABF-4BECD183F323}" destId="{B476A13F-2357-4550-BB19-FEF5C20FD1D5}" srcOrd="11" destOrd="0" presId="urn:microsoft.com/office/officeart/2005/8/layout/default"/>
    <dgm:cxn modelId="{F330169C-3CFD-47A0-B2B8-6B8D6DCDF0F6}" type="presParOf" srcId="{440162B5-7FB2-474E-9ABF-4BECD183F323}" destId="{0F3AAEC3-31F0-4BCD-88DE-CA5F2295A7E4}" srcOrd="12" destOrd="0" presId="urn:microsoft.com/office/officeart/2005/8/layout/default"/>
    <dgm:cxn modelId="{33E3C40A-D7ED-47B9-967A-3C88FD926536}" type="presParOf" srcId="{440162B5-7FB2-474E-9ABF-4BECD183F323}" destId="{B264A16D-316B-4CAC-B18E-C88B97549A45}" srcOrd="13" destOrd="0" presId="urn:microsoft.com/office/officeart/2005/8/layout/default"/>
    <dgm:cxn modelId="{4386AE18-C069-4FBE-821B-9AAC6E3DD281}" type="presParOf" srcId="{440162B5-7FB2-474E-9ABF-4BECD183F323}" destId="{0C6983A3-23CB-446D-8657-AFD00D2E1D7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256B3-9680-4316-ADE0-BA293EFFAE8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A0BC3A-530E-41E4-9CA7-C4D6A06BEB94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Challenge</a:t>
          </a:r>
        </a:p>
      </dgm:t>
    </dgm:pt>
    <dgm:pt modelId="{3813F796-5EB9-4B06-AFFB-4349F978A7E2}" type="parTrans" cxnId="{A4FA7291-D6C4-49EE-B1BD-7147F56B918F}">
      <dgm:prSet/>
      <dgm:spPr/>
      <dgm:t>
        <a:bodyPr/>
        <a:lstStyle/>
        <a:p>
          <a:endParaRPr lang="en-US"/>
        </a:p>
      </dgm:t>
    </dgm:pt>
    <dgm:pt modelId="{E08DDC3D-6EC2-4701-9AC6-704A3243D80C}" type="sibTrans" cxnId="{A4FA7291-D6C4-49EE-B1BD-7147F56B918F}">
      <dgm:prSet/>
      <dgm:spPr/>
      <dgm:t>
        <a:bodyPr/>
        <a:lstStyle/>
        <a:p>
          <a:endParaRPr lang="en-US"/>
        </a:p>
      </dgm:t>
    </dgm:pt>
    <dgm:pt modelId="{86C7C973-73D7-485C-A38E-FEFFB6C4F9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latin typeface="Copperplate Gothic Light" panose="020E0507020206020404" pitchFamily="34" charset="0"/>
            </a:rPr>
            <a:t>Keepa</a:t>
          </a:r>
          <a:r>
            <a:rPr lang="en-US" dirty="0">
              <a:latin typeface="Copperplate Gothic Light" panose="020E0507020206020404" pitchFamily="34" charset="0"/>
            </a:rPr>
            <a:t> API token bottleneck allowed only 1 or records per minute</a:t>
          </a:r>
        </a:p>
      </dgm:t>
    </dgm:pt>
    <dgm:pt modelId="{A996FE75-8DC3-4DBF-A0D7-E3542EF5E65C}" type="parTrans" cxnId="{C5075AF0-7645-4255-B1A3-D3C828904E91}">
      <dgm:prSet/>
      <dgm:spPr/>
      <dgm:t>
        <a:bodyPr/>
        <a:lstStyle/>
        <a:p>
          <a:endParaRPr lang="en-US"/>
        </a:p>
      </dgm:t>
    </dgm:pt>
    <dgm:pt modelId="{5E060E67-CCE4-4516-B343-2EDE29819759}" type="sibTrans" cxnId="{C5075AF0-7645-4255-B1A3-D3C828904E91}">
      <dgm:prSet/>
      <dgm:spPr/>
      <dgm:t>
        <a:bodyPr/>
        <a:lstStyle/>
        <a:p>
          <a:endParaRPr lang="en-US"/>
        </a:p>
      </dgm:t>
    </dgm:pt>
    <dgm:pt modelId="{447507A4-9A3D-4FD7-907B-7A96EC6AEB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Copperplate Gothic Light" panose="020E0507020206020404" pitchFamily="34" charset="0"/>
            </a:rPr>
            <a:t>API key set to expire within few weeks of obtaining it</a:t>
          </a:r>
        </a:p>
      </dgm:t>
    </dgm:pt>
    <dgm:pt modelId="{537CE9CA-0167-4450-9B82-F1532770FFA8}" type="parTrans" cxnId="{BC7B62BC-9937-46CB-AF90-8FD7FADC94A6}">
      <dgm:prSet/>
      <dgm:spPr/>
      <dgm:t>
        <a:bodyPr/>
        <a:lstStyle/>
        <a:p>
          <a:endParaRPr lang="en-US"/>
        </a:p>
      </dgm:t>
    </dgm:pt>
    <dgm:pt modelId="{501D57EE-B200-4372-8AB6-AEE7B95FA1C7}" type="sibTrans" cxnId="{BC7B62BC-9937-46CB-AF90-8FD7FADC94A6}">
      <dgm:prSet/>
      <dgm:spPr/>
      <dgm:t>
        <a:bodyPr/>
        <a:lstStyle/>
        <a:p>
          <a:endParaRPr lang="en-US"/>
        </a:p>
      </dgm:t>
    </dgm:pt>
    <dgm:pt modelId="{DF537FA1-1433-4D27-81E9-BB8967AC54E5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Solution</a:t>
          </a:r>
        </a:p>
      </dgm:t>
    </dgm:pt>
    <dgm:pt modelId="{8F31CE9F-E6B8-4E0A-A819-91B4D8A6F5CB}" type="parTrans" cxnId="{A2552DBB-02ED-4067-8AA9-C68F1855555F}">
      <dgm:prSet/>
      <dgm:spPr/>
      <dgm:t>
        <a:bodyPr/>
        <a:lstStyle/>
        <a:p>
          <a:endParaRPr lang="en-US"/>
        </a:p>
      </dgm:t>
    </dgm:pt>
    <dgm:pt modelId="{161DE28C-FD25-4347-97A2-13A2173EA3B4}" type="sibTrans" cxnId="{A2552DBB-02ED-4067-8AA9-C68F1855555F}">
      <dgm:prSet/>
      <dgm:spPr/>
      <dgm:t>
        <a:bodyPr/>
        <a:lstStyle/>
        <a:p>
          <a:endParaRPr lang="en-US"/>
        </a:p>
      </dgm:t>
    </dgm:pt>
    <dgm:pt modelId="{A7F4F093-B218-480A-BBC5-6897BE98F018}">
      <dgm:prSet/>
      <dgm:spPr/>
      <dgm:t>
        <a:bodyPr/>
        <a:lstStyle/>
        <a:p>
          <a:r>
            <a:rPr lang="en-US" dirty="0">
              <a:latin typeface="Copperplate Gothic Light" panose="020E0507020206020404" pitchFamily="34" charset="0"/>
            </a:rPr>
            <a:t>We requested a data dump file from </a:t>
          </a:r>
          <a:r>
            <a:rPr lang="en-US" dirty="0" err="1">
              <a:latin typeface="Copperplate Gothic Light" panose="020E0507020206020404" pitchFamily="34" charset="0"/>
            </a:rPr>
            <a:t>Keepa</a:t>
          </a:r>
          <a:endParaRPr lang="en-US" dirty="0">
            <a:latin typeface="Copperplate Gothic Light" panose="020E0507020206020404" pitchFamily="34" charset="0"/>
          </a:endParaRPr>
        </a:p>
      </dgm:t>
    </dgm:pt>
    <dgm:pt modelId="{83821A49-03E9-4350-9D8D-6A7510FB8692}" type="parTrans" cxnId="{74037B22-FC01-4F4F-9EA3-C7071EC1F81B}">
      <dgm:prSet/>
      <dgm:spPr/>
      <dgm:t>
        <a:bodyPr/>
        <a:lstStyle/>
        <a:p>
          <a:endParaRPr lang="en-US"/>
        </a:p>
      </dgm:t>
    </dgm:pt>
    <dgm:pt modelId="{A986DB57-75A5-4E76-855D-F82663719434}" type="sibTrans" cxnId="{74037B22-FC01-4F4F-9EA3-C7071EC1F81B}">
      <dgm:prSet/>
      <dgm:spPr/>
      <dgm:t>
        <a:bodyPr/>
        <a:lstStyle/>
        <a:p>
          <a:endParaRPr lang="en-US"/>
        </a:p>
      </dgm:t>
    </dgm:pt>
    <dgm:pt modelId="{9D5B2FDB-1E1F-42A9-A8D5-24FB8E762855}" type="pres">
      <dgm:prSet presAssocID="{67D256B3-9680-4316-ADE0-BA293EFFAE8B}" presName="outerComposite" presStyleCnt="0">
        <dgm:presLayoutVars>
          <dgm:chMax val="5"/>
          <dgm:dir/>
          <dgm:resizeHandles val="exact"/>
        </dgm:presLayoutVars>
      </dgm:prSet>
      <dgm:spPr/>
    </dgm:pt>
    <dgm:pt modelId="{D4A641B1-9178-4460-A678-CB7D7ED5B5AD}" type="pres">
      <dgm:prSet presAssocID="{67D256B3-9680-4316-ADE0-BA293EFFAE8B}" presName="dummyMaxCanvas" presStyleCnt="0">
        <dgm:presLayoutVars/>
      </dgm:prSet>
      <dgm:spPr/>
    </dgm:pt>
    <dgm:pt modelId="{8006EDFE-3ADD-4C49-8394-702A098D46AB}" type="pres">
      <dgm:prSet presAssocID="{67D256B3-9680-4316-ADE0-BA293EFFAE8B}" presName="TwoNodes_1" presStyleLbl="node1" presStyleIdx="0" presStyleCnt="2">
        <dgm:presLayoutVars>
          <dgm:bulletEnabled val="1"/>
        </dgm:presLayoutVars>
      </dgm:prSet>
      <dgm:spPr/>
    </dgm:pt>
    <dgm:pt modelId="{6298B649-5B4F-4BC4-AB6F-7A37E10A0598}" type="pres">
      <dgm:prSet presAssocID="{67D256B3-9680-4316-ADE0-BA293EFFAE8B}" presName="TwoNodes_2" presStyleLbl="node1" presStyleIdx="1" presStyleCnt="2">
        <dgm:presLayoutVars>
          <dgm:bulletEnabled val="1"/>
        </dgm:presLayoutVars>
      </dgm:prSet>
      <dgm:spPr/>
    </dgm:pt>
    <dgm:pt modelId="{FE53DD1A-0713-4A33-B8D0-858B3EC23BBB}" type="pres">
      <dgm:prSet presAssocID="{67D256B3-9680-4316-ADE0-BA293EFFAE8B}" presName="TwoConn_1-2" presStyleLbl="fgAccFollowNode1" presStyleIdx="0" presStyleCnt="1">
        <dgm:presLayoutVars>
          <dgm:bulletEnabled val="1"/>
        </dgm:presLayoutVars>
      </dgm:prSet>
      <dgm:spPr/>
    </dgm:pt>
    <dgm:pt modelId="{C568AA1E-2583-46D6-A1EA-9AFA80CA37E2}" type="pres">
      <dgm:prSet presAssocID="{67D256B3-9680-4316-ADE0-BA293EFFAE8B}" presName="TwoNodes_1_text" presStyleLbl="node1" presStyleIdx="1" presStyleCnt="2">
        <dgm:presLayoutVars>
          <dgm:bulletEnabled val="1"/>
        </dgm:presLayoutVars>
      </dgm:prSet>
      <dgm:spPr/>
    </dgm:pt>
    <dgm:pt modelId="{FCB7F5F9-37F4-40E1-9915-7D7C5B96739F}" type="pres">
      <dgm:prSet presAssocID="{67D256B3-9680-4316-ADE0-BA293EFFAE8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9DF9701-75D9-486E-AA7B-B4BBEE368110}" type="presOf" srcId="{DF537FA1-1433-4D27-81E9-BB8967AC54E5}" destId="{FCB7F5F9-37F4-40E1-9915-7D7C5B96739F}" srcOrd="1" destOrd="0" presId="urn:microsoft.com/office/officeart/2005/8/layout/vProcess5"/>
    <dgm:cxn modelId="{74037B22-FC01-4F4F-9EA3-C7071EC1F81B}" srcId="{DF537FA1-1433-4D27-81E9-BB8967AC54E5}" destId="{A7F4F093-B218-480A-BBC5-6897BE98F018}" srcOrd="0" destOrd="0" parTransId="{83821A49-03E9-4350-9D8D-6A7510FB8692}" sibTransId="{A986DB57-75A5-4E76-855D-F82663719434}"/>
    <dgm:cxn modelId="{9383CE28-BA44-4E4B-94C2-0A4C85B01CAB}" type="presOf" srcId="{67D256B3-9680-4316-ADE0-BA293EFFAE8B}" destId="{9D5B2FDB-1E1F-42A9-A8D5-24FB8E762855}" srcOrd="0" destOrd="0" presId="urn:microsoft.com/office/officeart/2005/8/layout/vProcess5"/>
    <dgm:cxn modelId="{CC359A3D-9B5A-4687-A89F-26B7F6C34142}" type="presOf" srcId="{DF537FA1-1433-4D27-81E9-BB8967AC54E5}" destId="{6298B649-5B4F-4BC4-AB6F-7A37E10A0598}" srcOrd="0" destOrd="0" presId="urn:microsoft.com/office/officeart/2005/8/layout/vProcess5"/>
    <dgm:cxn modelId="{B2819063-B342-4F5E-BB71-5984835385C5}" type="presOf" srcId="{447507A4-9A3D-4FD7-907B-7A96EC6AEB48}" destId="{8006EDFE-3ADD-4C49-8394-702A098D46AB}" srcOrd="0" destOrd="2" presId="urn:microsoft.com/office/officeart/2005/8/layout/vProcess5"/>
    <dgm:cxn modelId="{C672E449-F1A0-4055-A04B-E96E45A1110F}" type="presOf" srcId="{A7F4F093-B218-480A-BBC5-6897BE98F018}" destId="{FCB7F5F9-37F4-40E1-9915-7D7C5B96739F}" srcOrd="1" destOrd="1" presId="urn:microsoft.com/office/officeart/2005/8/layout/vProcess5"/>
    <dgm:cxn modelId="{1CF29B8F-AED5-497D-B77E-5AEF1A668684}" type="presOf" srcId="{11A0BC3A-530E-41E4-9CA7-C4D6A06BEB94}" destId="{8006EDFE-3ADD-4C49-8394-702A098D46AB}" srcOrd="0" destOrd="0" presId="urn:microsoft.com/office/officeart/2005/8/layout/vProcess5"/>
    <dgm:cxn modelId="{A4FA7291-D6C4-49EE-B1BD-7147F56B918F}" srcId="{67D256B3-9680-4316-ADE0-BA293EFFAE8B}" destId="{11A0BC3A-530E-41E4-9CA7-C4D6A06BEB94}" srcOrd="0" destOrd="0" parTransId="{3813F796-5EB9-4B06-AFFB-4349F978A7E2}" sibTransId="{E08DDC3D-6EC2-4701-9AC6-704A3243D80C}"/>
    <dgm:cxn modelId="{A9E214B1-A0F9-4CAC-BA18-C4537B7C6027}" type="presOf" srcId="{11A0BC3A-530E-41E4-9CA7-C4D6A06BEB94}" destId="{C568AA1E-2583-46D6-A1EA-9AFA80CA37E2}" srcOrd="1" destOrd="0" presId="urn:microsoft.com/office/officeart/2005/8/layout/vProcess5"/>
    <dgm:cxn modelId="{673FECB7-8F90-4AFC-B691-5D8CCF7EC4F3}" type="presOf" srcId="{E08DDC3D-6EC2-4701-9AC6-704A3243D80C}" destId="{FE53DD1A-0713-4A33-B8D0-858B3EC23BBB}" srcOrd="0" destOrd="0" presId="urn:microsoft.com/office/officeart/2005/8/layout/vProcess5"/>
    <dgm:cxn modelId="{A2552DBB-02ED-4067-8AA9-C68F1855555F}" srcId="{67D256B3-9680-4316-ADE0-BA293EFFAE8B}" destId="{DF537FA1-1433-4D27-81E9-BB8967AC54E5}" srcOrd="1" destOrd="0" parTransId="{8F31CE9F-E6B8-4E0A-A819-91B4D8A6F5CB}" sibTransId="{161DE28C-FD25-4347-97A2-13A2173EA3B4}"/>
    <dgm:cxn modelId="{BC7B62BC-9937-46CB-AF90-8FD7FADC94A6}" srcId="{11A0BC3A-530E-41E4-9CA7-C4D6A06BEB94}" destId="{447507A4-9A3D-4FD7-907B-7A96EC6AEB48}" srcOrd="1" destOrd="0" parTransId="{537CE9CA-0167-4450-9B82-F1532770FFA8}" sibTransId="{501D57EE-B200-4372-8AB6-AEE7B95FA1C7}"/>
    <dgm:cxn modelId="{9ED6C5C1-4C84-4E32-A8D5-FCD47BAB7E25}" type="presOf" srcId="{86C7C973-73D7-485C-A38E-FEFFB6C4F95C}" destId="{C568AA1E-2583-46D6-A1EA-9AFA80CA37E2}" srcOrd="1" destOrd="1" presId="urn:microsoft.com/office/officeart/2005/8/layout/vProcess5"/>
    <dgm:cxn modelId="{DDB6C8D1-388C-4582-A8A1-D16257BD5E52}" type="presOf" srcId="{447507A4-9A3D-4FD7-907B-7A96EC6AEB48}" destId="{C568AA1E-2583-46D6-A1EA-9AFA80CA37E2}" srcOrd="1" destOrd="2" presId="urn:microsoft.com/office/officeart/2005/8/layout/vProcess5"/>
    <dgm:cxn modelId="{C252D3E4-3ED8-4EB7-8039-E1D7BD936350}" type="presOf" srcId="{86C7C973-73D7-485C-A38E-FEFFB6C4F95C}" destId="{8006EDFE-3ADD-4C49-8394-702A098D46AB}" srcOrd="0" destOrd="1" presId="urn:microsoft.com/office/officeart/2005/8/layout/vProcess5"/>
    <dgm:cxn modelId="{7D65C2EA-36CD-47B5-97A3-22B1AB7BCA94}" type="presOf" srcId="{A7F4F093-B218-480A-BBC5-6897BE98F018}" destId="{6298B649-5B4F-4BC4-AB6F-7A37E10A0598}" srcOrd="0" destOrd="1" presId="urn:microsoft.com/office/officeart/2005/8/layout/vProcess5"/>
    <dgm:cxn modelId="{C5075AF0-7645-4255-B1A3-D3C828904E91}" srcId="{11A0BC3A-530E-41E4-9CA7-C4D6A06BEB94}" destId="{86C7C973-73D7-485C-A38E-FEFFB6C4F95C}" srcOrd="0" destOrd="0" parTransId="{A996FE75-8DC3-4DBF-A0D7-E3542EF5E65C}" sibTransId="{5E060E67-CCE4-4516-B343-2EDE29819759}"/>
    <dgm:cxn modelId="{EB47D0F2-5EAF-4819-8F6D-78ECFFE380D0}" type="presParOf" srcId="{9D5B2FDB-1E1F-42A9-A8D5-24FB8E762855}" destId="{D4A641B1-9178-4460-A678-CB7D7ED5B5AD}" srcOrd="0" destOrd="0" presId="urn:microsoft.com/office/officeart/2005/8/layout/vProcess5"/>
    <dgm:cxn modelId="{79C090FD-81E0-4A22-9406-5D1989A8A877}" type="presParOf" srcId="{9D5B2FDB-1E1F-42A9-A8D5-24FB8E762855}" destId="{8006EDFE-3ADD-4C49-8394-702A098D46AB}" srcOrd="1" destOrd="0" presId="urn:microsoft.com/office/officeart/2005/8/layout/vProcess5"/>
    <dgm:cxn modelId="{C6448407-291C-4A2B-8CD5-88ACD6E23DD7}" type="presParOf" srcId="{9D5B2FDB-1E1F-42A9-A8D5-24FB8E762855}" destId="{6298B649-5B4F-4BC4-AB6F-7A37E10A0598}" srcOrd="2" destOrd="0" presId="urn:microsoft.com/office/officeart/2005/8/layout/vProcess5"/>
    <dgm:cxn modelId="{EFF8E386-35AB-413D-9969-8EB2BD77ABEE}" type="presParOf" srcId="{9D5B2FDB-1E1F-42A9-A8D5-24FB8E762855}" destId="{FE53DD1A-0713-4A33-B8D0-858B3EC23BBB}" srcOrd="3" destOrd="0" presId="urn:microsoft.com/office/officeart/2005/8/layout/vProcess5"/>
    <dgm:cxn modelId="{EDCEC8C6-1739-4347-9932-87477E62AC5E}" type="presParOf" srcId="{9D5B2FDB-1E1F-42A9-A8D5-24FB8E762855}" destId="{C568AA1E-2583-46D6-A1EA-9AFA80CA37E2}" srcOrd="4" destOrd="0" presId="urn:microsoft.com/office/officeart/2005/8/layout/vProcess5"/>
    <dgm:cxn modelId="{33560497-DBA2-40A2-8AA2-6D9ADA68B129}" type="presParOf" srcId="{9D5B2FDB-1E1F-42A9-A8D5-24FB8E762855}" destId="{FCB7F5F9-37F4-40E1-9915-7D7C5B96739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8AFDB9-25B1-42A8-B3A8-CFC2C5FE3EFC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6A4990F0-9B4B-4E64-8B1A-29397FF8E025}">
      <dgm:prSet phldrT="[Text]" custT="1"/>
      <dgm:spPr/>
      <dgm:t>
        <a:bodyPr/>
        <a:lstStyle/>
        <a:p>
          <a:r>
            <a:rPr lang="en-US" sz="1800" dirty="0" err="1">
              <a:latin typeface="Copperplate Gothic Light" panose="020E0507020206020404" pitchFamily="34" charset="0"/>
            </a:rPr>
            <a:t>Scikit</a:t>
          </a:r>
          <a:r>
            <a:rPr lang="en-US" sz="1800" dirty="0">
              <a:latin typeface="Copperplate Gothic Light" panose="020E0507020206020404" pitchFamily="34" charset="0"/>
            </a:rPr>
            <a:t>-learn Model Selection</a:t>
          </a:r>
        </a:p>
        <a:p>
          <a:r>
            <a:rPr lang="en-US" sz="1800" dirty="0">
              <a:latin typeface="Copperplate Gothic Light" panose="020E0507020206020404" pitchFamily="34" charset="0"/>
            </a:rPr>
            <a:t>Accuracy &amp; MSE</a:t>
          </a:r>
        </a:p>
      </dgm:t>
    </dgm:pt>
    <dgm:pt modelId="{D6DF99DA-E674-4594-BC5F-4110725A4DE6}" type="parTrans" cxnId="{A0AA699A-F070-4041-8179-3010C241D465}">
      <dgm:prSet/>
      <dgm:spPr/>
      <dgm:t>
        <a:bodyPr/>
        <a:lstStyle/>
        <a:p>
          <a:endParaRPr lang="en-US"/>
        </a:p>
      </dgm:t>
    </dgm:pt>
    <dgm:pt modelId="{259E86F6-2938-475E-9BA7-D0EF2278AA76}" type="sibTrans" cxnId="{A0AA699A-F070-4041-8179-3010C241D465}">
      <dgm:prSet/>
      <dgm:spPr/>
      <dgm:t>
        <a:bodyPr/>
        <a:lstStyle/>
        <a:p>
          <a:endParaRPr lang="en-US"/>
        </a:p>
      </dgm:t>
    </dgm:pt>
    <dgm:pt modelId="{7C9ED8C4-D507-43C4-8432-8DB5C5D1590A}">
      <dgm:prSet phldrT="[Text]" custT="1"/>
      <dgm:spPr/>
      <dgm:t>
        <a:bodyPr/>
        <a:lstStyle/>
        <a:p>
          <a:r>
            <a:rPr lang="en-US" sz="1800" dirty="0" err="1">
              <a:latin typeface="Copperplate Gothic Light" panose="020E0507020206020404" pitchFamily="34" charset="0"/>
            </a:rPr>
            <a:t>Yellowbrick</a:t>
          </a:r>
          <a:r>
            <a:rPr lang="en-US" sz="1800" dirty="0">
              <a:latin typeface="Copperplate Gothic Light" panose="020E0507020206020404" pitchFamily="34" charset="0"/>
            </a:rPr>
            <a:t> Residuals</a:t>
          </a:r>
        </a:p>
      </dgm:t>
    </dgm:pt>
    <dgm:pt modelId="{5294F0B7-6408-4B06-8794-5506C5A07E9B}" type="parTrans" cxnId="{4703030C-412D-47F6-B6DD-026B9685F9A8}">
      <dgm:prSet/>
      <dgm:spPr/>
      <dgm:t>
        <a:bodyPr/>
        <a:lstStyle/>
        <a:p>
          <a:endParaRPr lang="en-US"/>
        </a:p>
      </dgm:t>
    </dgm:pt>
    <dgm:pt modelId="{5722D13E-89B2-4C00-B4EA-A6A220E9407A}" type="sibTrans" cxnId="{4703030C-412D-47F6-B6DD-026B9685F9A8}">
      <dgm:prSet/>
      <dgm:spPr/>
      <dgm:t>
        <a:bodyPr/>
        <a:lstStyle/>
        <a:p>
          <a:endParaRPr lang="en-US"/>
        </a:p>
      </dgm:t>
    </dgm:pt>
    <dgm:pt modelId="{346156D8-6384-422C-B65C-911A3130B4A4}">
      <dgm:prSet phldrT="[Text]" custT="1"/>
      <dgm:spPr/>
      <dgm:t>
        <a:bodyPr/>
        <a:lstStyle/>
        <a:p>
          <a:r>
            <a:rPr lang="en-US" sz="1800" dirty="0">
              <a:latin typeface="Copperplate Gothic Light" panose="020E0507020206020404" pitchFamily="34" charset="0"/>
            </a:rPr>
            <a:t>Cross </a:t>
          </a:r>
        </a:p>
        <a:p>
          <a:r>
            <a:rPr lang="en-US" sz="1800" dirty="0">
              <a:latin typeface="Copperplate Gothic Light" panose="020E0507020206020404" pitchFamily="34" charset="0"/>
            </a:rPr>
            <a:t>Validation</a:t>
          </a:r>
        </a:p>
        <a:p>
          <a:endParaRPr lang="en-US" sz="1800" dirty="0">
            <a:latin typeface="Copperplate Gothic Light" panose="020E0507020206020404" pitchFamily="34" charset="0"/>
          </a:endParaRPr>
        </a:p>
      </dgm:t>
    </dgm:pt>
    <dgm:pt modelId="{537D324E-0FB9-43C4-A7B9-8EC55667787B}" type="parTrans" cxnId="{1A955D34-63A1-4428-8B82-737BF13AA1FB}">
      <dgm:prSet/>
      <dgm:spPr/>
      <dgm:t>
        <a:bodyPr/>
        <a:lstStyle/>
        <a:p>
          <a:endParaRPr lang="en-US"/>
        </a:p>
      </dgm:t>
    </dgm:pt>
    <dgm:pt modelId="{EC04177B-6D95-42DA-B4BF-B8BB83E32696}" type="sibTrans" cxnId="{1A955D34-63A1-4428-8B82-737BF13AA1FB}">
      <dgm:prSet/>
      <dgm:spPr/>
    </dgm:pt>
    <dgm:pt modelId="{1DE451DE-A0F9-446E-9E5D-393006DB59B5}">
      <dgm:prSet phldrT="[Text]" custT="1"/>
      <dgm:spPr/>
      <dgm:t>
        <a:bodyPr/>
        <a:lstStyle/>
        <a:p>
          <a:r>
            <a:rPr lang="en-US" sz="1800" dirty="0" err="1">
              <a:latin typeface="Copperplate Gothic Light" panose="020E0507020206020404" pitchFamily="34" charset="0"/>
            </a:rPr>
            <a:t>Yellowbrick</a:t>
          </a:r>
          <a:r>
            <a:rPr lang="en-US" sz="1800" dirty="0">
              <a:latin typeface="Copperplate Gothic Light" panose="020E0507020206020404" pitchFamily="34" charset="0"/>
            </a:rPr>
            <a:t> Validation Curve</a:t>
          </a:r>
        </a:p>
      </dgm:t>
    </dgm:pt>
    <dgm:pt modelId="{04C55000-E612-4D48-BC11-C1A319AEDA28}" type="parTrans" cxnId="{3221BB64-34C6-4A13-8512-64808A879236}">
      <dgm:prSet/>
      <dgm:spPr/>
      <dgm:t>
        <a:bodyPr/>
        <a:lstStyle/>
        <a:p>
          <a:endParaRPr lang="en-US"/>
        </a:p>
      </dgm:t>
    </dgm:pt>
    <dgm:pt modelId="{E576883A-2565-4320-89BE-4090D3FBAB26}" type="sibTrans" cxnId="{3221BB64-34C6-4A13-8512-64808A879236}">
      <dgm:prSet/>
      <dgm:spPr/>
    </dgm:pt>
    <dgm:pt modelId="{29E96BF5-3F1F-41BA-B011-E0E9122033CA}" type="pres">
      <dgm:prSet presAssocID="{E98AFDB9-25B1-42A8-B3A8-CFC2C5FE3EFC}" presName="Name0" presStyleCnt="0">
        <dgm:presLayoutVars>
          <dgm:dir/>
          <dgm:animLvl val="lvl"/>
          <dgm:resizeHandles val="exact"/>
        </dgm:presLayoutVars>
      </dgm:prSet>
      <dgm:spPr/>
    </dgm:pt>
    <dgm:pt modelId="{5ACF1E21-0047-4B89-8F5A-74943E6E5859}" type="pres">
      <dgm:prSet presAssocID="{6A4990F0-9B4B-4E64-8B1A-29397FF8E025}" presName="Name8" presStyleCnt="0"/>
      <dgm:spPr/>
    </dgm:pt>
    <dgm:pt modelId="{1C587D61-7FFE-4C92-B400-2D05B4860833}" type="pres">
      <dgm:prSet presAssocID="{6A4990F0-9B4B-4E64-8B1A-29397FF8E025}" presName="level" presStyleLbl="node1" presStyleIdx="0" presStyleCnt="4" custLinFactNeighborX="40403" custLinFactNeighborY="-50774">
        <dgm:presLayoutVars>
          <dgm:chMax val="1"/>
          <dgm:bulletEnabled val="1"/>
        </dgm:presLayoutVars>
      </dgm:prSet>
      <dgm:spPr/>
    </dgm:pt>
    <dgm:pt modelId="{DDA5AB1F-FF79-43C3-B22A-3B1FA5E55149}" type="pres">
      <dgm:prSet presAssocID="{6A4990F0-9B4B-4E64-8B1A-29397FF8E0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C4891B0-BBA5-4BE7-B68B-365EF38A746D}" type="pres">
      <dgm:prSet presAssocID="{7C9ED8C4-D507-43C4-8432-8DB5C5D1590A}" presName="Name8" presStyleCnt="0"/>
      <dgm:spPr/>
    </dgm:pt>
    <dgm:pt modelId="{CCC934B3-821D-4103-8C07-C75FCDD01147}" type="pres">
      <dgm:prSet presAssocID="{7C9ED8C4-D507-43C4-8432-8DB5C5D1590A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6572F1-4240-4E98-82F9-2D2BFBB986EE}" type="pres">
      <dgm:prSet presAssocID="{7C9ED8C4-D507-43C4-8432-8DB5C5D1590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482D64-64A6-4090-9128-6346FFDF6FC4}" type="pres">
      <dgm:prSet presAssocID="{1DE451DE-A0F9-446E-9E5D-393006DB59B5}" presName="Name8" presStyleCnt="0"/>
      <dgm:spPr/>
    </dgm:pt>
    <dgm:pt modelId="{11778E19-CA78-42A6-A2C8-4009DD6141E5}" type="pres">
      <dgm:prSet presAssocID="{1DE451DE-A0F9-446E-9E5D-393006DB59B5}" presName="level" presStyleLbl="node1" presStyleIdx="2" presStyleCnt="4">
        <dgm:presLayoutVars>
          <dgm:chMax val="1"/>
          <dgm:bulletEnabled val="1"/>
        </dgm:presLayoutVars>
      </dgm:prSet>
      <dgm:spPr/>
    </dgm:pt>
    <dgm:pt modelId="{89BB9F7A-9A7B-46F9-82FA-6096D497B483}" type="pres">
      <dgm:prSet presAssocID="{1DE451DE-A0F9-446E-9E5D-393006DB59B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208E61-E4EA-48CA-A370-1857E0C389B5}" type="pres">
      <dgm:prSet presAssocID="{346156D8-6384-422C-B65C-911A3130B4A4}" presName="Name8" presStyleCnt="0"/>
      <dgm:spPr/>
    </dgm:pt>
    <dgm:pt modelId="{E7239589-E168-4B39-A014-17EBF1B268AA}" type="pres">
      <dgm:prSet presAssocID="{346156D8-6384-422C-B65C-911A3130B4A4}" presName="level" presStyleLbl="node1" presStyleIdx="3" presStyleCnt="4" custScaleX="100878">
        <dgm:presLayoutVars>
          <dgm:chMax val="1"/>
          <dgm:bulletEnabled val="1"/>
        </dgm:presLayoutVars>
      </dgm:prSet>
      <dgm:spPr/>
    </dgm:pt>
    <dgm:pt modelId="{F8C2B038-DF70-4828-84FA-37BCD782D2A2}" type="pres">
      <dgm:prSet presAssocID="{346156D8-6384-422C-B65C-911A3130B4A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F73601-E4E8-47E1-8099-BC97DA7C29B5}" type="presOf" srcId="{7C9ED8C4-D507-43C4-8432-8DB5C5D1590A}" destId="{486572F1-4240-4E98-82F9-2D2BFBB986EE}" srcOrd="1" destOrd="0" presId="urn:microsoft.com/office/officeart/2005/8/layout/pyramid3"/>
    <dgm:cxn modelId="{6F559B04-2913-4959-BB0F-43E678BD7D63}" type="presOf" srcId="{1DE451DE-A0F9-446E-9E5D-393006DB59B5}" destId="{11778E19-CA78-42A6-A2C8-4009DD6141E5}" srcOrd="0" destOrd="0" presId="urn:microsoft.com/office/officeart/2005/8/layout/pyramid3"/>
    <dgm:cxn modelId="{4703030C-412D-47F6-B6DD-026B9685F9A8}" srcId="{E98AFDB9-25B1-42A8-B3A8-CFC2C5FE3EFC}" destId="{7C9ED8C4-D507-43C4-8432-8DB5C5D1590A}" srcOrd="1" destOrd="0" parTransId="{5294F0B7-6408-4B06-8794-5506C5A07E9B}" sibTransId="{5722D13E-89B2-4C00-B4EA-A6A220E9407A}"/>
    <dgm:cxn modelId="{E37F2C26-87F9-4C7D-9182-40BE51AD2D4E}" type="presOf" srcId="{1DE451DE-A0F9-446E-9E5D-393006DB59B5}" destId="{89BB9F7A-9A7B-46F9-82FA-6096D497B483}" srcOrd="1" destOrd="0" presId="urn:microsoft.com/office/officeart/2005/8/layout/pyramid3"/>
    <dgm:cxn modelId="{1A955D34-63A1-4428-8B82-737BF13AA1FB}" srcId="{E98AFDB9-25B1-42A8-B3A8-CFC2C5FE3EFC}" destId="{346156D8-6384-422C-B65C-911A3130B4A4}" srcOrd="3" destOrd="0" parTransId="{537D324E-0FB9-43C4-A7B9-8EC55667787B}" sibTransId="{EC04177B-6D95-42DA-B4BF-B8BB83E32696}"/>
    <dgm:cxn modelId="{3221BB64-34C6-4A13-8512-64808A879236}" srcId="{E98AFDB9-25B1-42A8-B3A8-CFC2C5FE3EFC}" destId="{1DE451DE-A0F9-446E-9E5D-393006DB59B5}" srcOrd="2" destOrd="0" parTransId="{04C55000-E612-4D48-BC11-C1A319AEDA28}" sibTransId="{E576883A-2565-4320-89BE-4090D3FBAB26}"/>
    <dgm:cxn modelId="{E609294C-790B-418E-9790-32A57D92EC42}" type="presOf" srcId="{E98AFDB9-25B1-42A8-B3A8-CFC2C5FE3EFC}" destId="{29E96BF5-3F1F-41BA-B011-E0E9122033CA}" srcOrd="0" destOrd="0" presId="urn:microsoft.com/office/officeart/2005/8/layout/pyramid3"/>
    <dgm:cxn modelId="{26A08C54-CAEB-474C-9D06-527155E6D368}" type="presOf" srcId="{7C9ED8C4-D507-43C4-8432-8DB5C5D1590A}" destId="{CCC934B3-821D-4103-8C07-C75FCDD01147}" srcOrd="0" destOrd="0" presId="urn:microsoft.com/office/officeart/2005/8/layout/pyramid3"/>
    <dgm:cxn modelId="{F1BBDF95-455C-4FEA-AF1E-DEB56E74E0A0}" type="presOf" srcId="{346156D8-6384-422C-B65C-911A3130B4A4}" destId="{F8C2B038-DF70-4828-84FA-37BCD782D2A2}" srcOrd="1" destOrd="0" presId="urn:microsoft.com/office/officeart/2005/8/layout/pyramid3"/>
    <dgm:cxn modelId="{A0AA699A-F070-4041-8179-3010C241D465}" srcId="{E98AFDB9-25B1-42A8-B3A8-CFC2C5FE3EFC}" destId="{6A4990F0-9B4B-4E64-8B1A-29397FF8E025}" srcOrd="0" destOrd="0" parTransId="{D6DF99DA-E674-4594-BC5F-4110725A4DE6}" sibTransId="{259E86F6-2938-475E-9BA7-D0EF2278AA76}"/>
    <dgm:cxn modelId="{54F46F9F-C640-437E-AA80-E5A542E6FA54}" type="presOf" srcId="{6A4990F0-9B4B-4E64-8B1A-29397FF8E025}" destId="{DDA5AB1F-FF79-43C3-B22A-3B1FA5E55149}" srcOrd="1" destOrd="0" presId="urn:microsoft.com/office/officeart/2005/8/layout/pyramid3"/>
    <dgm:cxn modelId="{76C24DB6-0B5B-4141-9A98-517478CF068E}" type="presOf" srcId="{346156D8-6384-422C-B65C-911A3130B4A4}" destId="{E7239589-E168-4B39-A014-17EBF1B268AA}" srcOrd="0" destOrd="0" presId="urn:microsoft.com/office/officeart/2005/8/layout/pyramid3"/>
    <dgm:cxn modelId="{DC4A65D1-A901-4D76-8C29-A1943E3D3206}" type="presOf" srcId="{6A4990F0-9B4B-4E64-8B1A-29397FF8E025}" destId="{1C587D61-7FFE-4C92-B400-2D05B4860833}" srcOrd="0" destOrd="0" presId="urn:microsoft.com/office/officeart/2005/8/layout/pyramid3"/>
    <dgm:cxn modelId="{41C27FCC-65A3-4CD2-9238-C0A3FE957490}" type="presParOf" srcId="{29E96BF5-3F1F-41BA-B011-E0E9122033CA}" destId="{5ACF1E21-0047-4B89-8F5A-74943E6E5859}" srcOrd="0" destOrd="0" presId="urn:microsoft.com/office/officeart/2005/8/layout/pyramid3"/>
    <dgm:cxn modelId="{60768CC9-5685-4B53-953C-315EDB81CE2F}" type="presParOf" srcId="{5ACF1E21-0047-4B89-8F5A-74943E6E5859}" destId="{1C587D61-7FFE-4C92-B400-2D05B4860833}" srcOrd="0" destOrd="0" presId="urn:microsoft.com/office/officeart/2005/8/layout/pyramid3"/>
    <dgm:cxn modelId="{A6136FF6-0D6A-4048-8913-6A4B6EC4DDB3}" type="presParOf" srcId="{5ACF1E21-0047-4B89-8F5A-74943E6E5859}" destId="{DDA5AB1F-FF79-43C3-B22A-3B1FA5E55149}" srcOrd="1" destOrd="0" presId="urn:microsoft.com/office/officeart/2005/8/layout/pyramid3"/>
    <dgm:cxn modelId="{E3EC0186-63BA-49A3-A73C-ECF5FB82B3A9}" type="presParOf" srcId="{29E96BF5-3F1F-41BA-B011-E0E9122033CA}" destId="{AC4891B0-BBA5-4BE7-B68B-365EF38A746D}" srcOrd="1" destOrd="0" presId="urn:microsoft.com/office/officeart/2005/8/layout/pyramid3"/>
    <dgm:cxn modelId="{B70DE835-59F7-44E6-8835-B4B2396C3DF2}" type="presParOf" srcId="{AC4891B0-BBA5-4BE7-B68B-365EF38A746D}" destId="{CCC934B3-821D-4103-8C07-C75FCDD01147}" srcOrd="0" destOrd="0" presId="urn:microsoft.com/office/officeart/2005/8/layout/pyramid3"/>
    <dgm:cxn modelId="{68411BBE-CB78-4399-9EFC-FFB1A130D3E7}" type="presParOf" srcId="{AC4891B0-BBA5-4BE7-B68B-365EF38A746D}" destId="{486572F1-4240-4E98-82F9-2D2BFBB986EE}" srcOrd="1" destOrd="0" presId="urn:microsoft.com/office/officeart/2005/8/layout/pyramid3"/>
    <dgm:cxn modelId="{4A66C694-BADB-41EF-AF9F-3AD73308F69E}" type="presParOf" srcId="{29E96BF5-3F1F-41BA-B011-E0E9122033CA}" destId="{4A482D64-64A6-4090-9128-6346FFDF6FC4}" srcOrd="2" destOrd="0" presId="urn:microsoft.com/office/officeart/2005/8/layout/pyramid3"/>
    <dgm:cxn modelId="{61A7C52D-F461-444F-A404-FD68A4204187}" type="presParOf" srcId="{4A482D64-64A6-4090-9128-6346FFDF6FC4}" destId="{11778E19-CA78-42A6-A2C8-4009DD6141E5}" srcOrd="0" destOrd="0" presId="urn:microsoft.com/office/officeart/2005/8/layout/pyramid3"/>
    <dgm:cxn modelId="{A1E361DB-ED41-489D-9042-B35CA8BC8ADA}" type="presParOf" srcId="{4A482D64-64A6-4090-9128-6346FFDF6FC4}" destId="{89BB9F7A-9A7B-46F9-82FA-6096D497B483}" srcOrd="1" destOrd="0" presId="urn:microsoft.com/office/officeart/2005/8/layout/pyramid3"/>
    <dgm:cxn modelId="{2E02A073-F7C7-4A9D-93ED-C5113355E735}" type="presParOf" srcId="{29E96BF5-3F1F-41BA-B011-E0E9122033CA}" destId="{ED208E61-E4EA-48CA-A370-1857E0C389B5}" srcOrd="3" destOrd="0" presId="urn:microsoft.com/office/officeart/2005/8/layout/pyramid3"/>
    <dgm:cxn modelId="{F95AB946-DC0B-419E-9E36-4E8BA988AF4B}" type="presParOf" srcId="{ED208E61-E4EA-48CA-A370-1857E0C389B5}" destId="{E7239589-E168-4B39-A014-17EBF1B268AA}" srcOrd="0" destOrd="0" presId="urn:microsoft.com/office/officeart/2005/8/layout/pyramid3"/>
    <dgm:cxn modelId="{ECBB25C8-D289-47B8-A686-263CEDAA81C5}" type="presParOf" srcId="{ED208E61-E4EA-48CA-A370-1857E0C389B5}" destId="{F8C2B038-DF70-4828-84FA-37BCD782D2A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8289E-F1B9-4E96-9738-9732D861B8F1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Keepa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Product Sale History</a:t>
          </a:r>
          <a:endParaRPr lang="en-US" sz="1700" kern="1200"/>
        </a:p>
      </dsp:txBody>
      <dsp:txXfrm>
        <a:off x="3192" y="56128"/>
        <a:ext cx="2532322" cy="1519393"/>
      </dsp:txXfrm>
    </dsp:sp>
    <dsp:sp modelId="{E4E1356C-9571-47DE-A5D5-70DD86B5A8A5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PostgreSQL</a:t>
          </a:r>
          <a:endParaRPr lang="en-US" sz="2200" kern="1200"/>
        </a:p>
      </dsp:txBody>
      <dsp:txXfrm>
        <a:off x="2788746" y="56128"/>
        <a:ext cx="2532322" cy="1519393"/>
      </dsp:txXfrm>
    </dsp:sp>
    <dsp:sp modelId="{0032834D-B08D-425C-A570-8C3282D493B2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Ingest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Psycopg2 / SQL</a:t>
          </a:r>
          <a:endParaRPr lang="en-US" sz="1700" kern="1200"/>
        </a:p>
      </dsp:txBody>
      <dsp:txXfrm>
        <a:off x="5574301" y="56128"/>
        <a:ext cx="2532322" cy="1519393"/>
      </dsp:txXfrm>
    </dsp:sp>
    <dsp:sp modelId="{D9452EFE-1E1C-4919-A744-AAFE7581257A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Wrangling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Pandas</a:t>
          </a:r>
          <a:endParaRPr lang="en-US" sz="1700" kern="1200"/>
        </a:p>
      </dsp:txBody>
      <dsp:txXfrm>
        <a:off x="8359855" y="56128"/>
        <a:ext cx="2532322" cy="1519393"/>
      </dsp:txXfrm>
    </dsp:sp>
    <dsp:sp modelId="{2042BF1D-8950-4458-9E66-8F06D1A9A809}">
      <dsp:nvSpPr>
        <dsp:cNvPr id="0" name=""/>
        <dsp:cNvSpPr/>
      </dsp:nvSpPr>
      <dsp:spPr>
        <a:xfrm>
          <a:off x="3192" y="1828754"/>
          <a:ext cx="2532322" cy="1519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Feature Selection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Scipy / Numpy / Scikit-learn</a:t>
          </a:r>
          <a:endParaRPr lang="en-US" sz="1700" kern="1200"/>
        </a:p>
      </dsp:txBody>
      <dsp:txXfrm>
        <a:off x="3192" y="1828754"/>
        <a:ext cx="2532322" cy="1519393"/>
      </dsp:txXfrm>
    </dsp:sp>
    <dsp:sp modelId="{3FC23E15-4D70-46AB-909C-509C46FD0ED0}">
      <dsp:nvSpPr>
        <dsp:cNvPr id="0" name=""/>
        <dsp:cNvSpPr/>
      </dsp:nvSpPr>
      <dsp:spPr>
        <a:xfrm>
          <a:off x="2788746" y="1828754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 Evaluation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 / Math</a:t>
          </a:r>
          <a:endParaRPr lang="en-US" sz="1700" kern="1200"/>
        </a:p>
      </dsp:txBody>
      <dsp:txXfrm>
        <a:off x="2788746" y="1828754"/>
        <a:ext cx="2532322" cy="1519393"/>
      </dsp:txXfrm>
    </dsp:sp>
    <dsp:sp modelId="{0F3AAEC3-31F0-4BCD-88DE-CA5F2295A7E4}">
      <dsp:nvSpPr>
        <dsp:cNvPr id="0" name=""/>
        <dsp:cNvSpPr/>
      </dsp:nvSpPr>
      <dsp:spPr>
        <a:xfrm>
          <a:off x="5574301" y="1828754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Hyperparamerter Tuning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</a:t>
          </a:r>
          <a:endParaRPr lang="en-US" sz="1700" kern="1200"/>
        </a:p>
      </dsp:txBody>
      <dsp:txXfrm>
        <a:off x="5574301" y="1828754"/>
        <a:ext cx="2532322" cy="1519393"/>
      </dsp:txXfrm>
    </dsp:sp>
    <dsp:sp modelId="{0C6983A3-23CB-446D-8657-AFD00D2E1D73}">
      <dsp:nvSpPr>
        <dsp:cNvPr id="0" name=""/>
        <dsp:cNvSpPr/>
      </dsp:nvSpPr>
      <dsp:spPr>
        <a:xfrm>
          <a:off x="8359855" y="1828754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Reporting and Visulaization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Yellowbrick / Seaborn</a:t>
          </a:r>
          <a:endParaRPr lang="en-US" sz="1700" kern="1200"/>
        </a:p>
      </dsp:txBody>
      <dsp:txXfrm>
        <a:off x="8359855" y="1828754"/>
        <a:ext cx="2532322" cy="151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6EDFE-3ADD-4C49-8394-702A098D46AB}">
      <dsp:nvSpPr>
        <dsp:cNvPr id="0" name=""/>
        <dsp:cNvSpPr/>
      </dsp:nvSpPr>
      <dsp:spPr>
        <a:xfrm>
          <a:off x="0" y="0"/>
          <a:ext cx="9261064" cy="15319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Copperplate Gothic Light" panose="020E0507020206020404" pitchFamily="34" charset="0"/>
            </a:rPr>
            <a:t>Challenge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r>
            <a:rPr lang="en-US" sz="2000" kern="1200" dirty="0">
              <a:latin typeface="Copperplate Gothic Light" panose="020E0507020206020404" pitchFamily="34" charset="0"/>
            </a:rPr>
            <a:t> API token bottleneck allowed only 1 or records per minute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API key set to expire within few weeks of obtaining it</a:t>
          </a:r>
        </a:p>
      </dsp:txBody>
      <dsp:txXfrm>
        <a:off x="44869" y="44869"/>
        <a:ext cx="7677699" cy="1442186"/>
      </dsp:txXfrm>
    </dsp:sp>
    <dsp:sp modelId="{6298B649-5B4F-4BC4-AB6F-7A37E10A0598}">
      <dsp:nvSpPr>
        <dsp:cNvPr id="0" name=""/>
        <dsp:cNvSpPr/>
      </dsp:nvSpPr>
      <dsp:spPr>
        <a:xfrm>
          <a:off x="1634305" y="1872352"/>
          <a:ext cx="9261064" cy="15319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Copperplate Gothic Light" panose="020E0507020206020404" pitchFamily="34" charset="0"/>
            </a:rPr>
            <a:t>Solution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We requested a data dump file from </a:t>
          </a: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endParaRPr lang="en-US" sz="2000" kern="1200" dirty="0">
            <a:latin typeface="Copperplate Gothic Light" panose="020E0507020206020404" pitchFamily="34" charset="0"/>
          </a:endParaRPr>
        </a:p>
      </dsp:txBody>
      <dsp:txXfrm>
        <a:off x="1679174" y="1917221"/>
        <a:ext cx="6541269" cy="1442186"/>
      </dsp:txXfrm>
    </dsp:sp>
    <dsp:sp modelId="{FE53DD1A-0713-4A33-B8D0-858B3EC23BBB}">
      <dsp:nvSpPr>
        <dsp:cNvPr id="0" name=""/>
        <dsp:cNvSpPr/>
      </dsp:nvSpPr>
      <dsp:spPr>
        <a:xfrm>
          <a:off x="8265313" y="1204262"/>
          <a:ext cx="995751" cy="99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9357" y="1204262"/>
        <a:ext cx="547663" cy="749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87D61-7FFE-4C92-B400-2D05B4860833}">
      <dsp:nvSpPr>
        <dsp:cNvPr id="0" name=""/>
        <dsp:cNvSpPr/>
      </dsp:nvSpPr>
      <dsp:spPr>
        <a:xfrm rot="10800000">
          <a:off x="0" y="0"/>
          <a:ext cx="10513120" cy="1211778"/>
        </a:xfrm>
        <a:prstGeom prst="trapezoid">
          <a:avLst>
            <a:gd name="adj" fmla="val 1084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opperplate Gothic Light" panose="020E0507020206020404" pitchFamily="34" charset="0"/>
            </a:rPr>
            <a:t>Scikit</a:t>
          </a:r>
          <a:r>
            <a:rPr lang="en-US" sz="1800" kern="1200" dirty="0">
              <a:latin typeface="Copperplate Gothic Light" panose="020E0507020206020404" pitchFamily="34" charset="0"/>
            </a:rPr>
            <a:t>-learn Model Selection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pperplate Gothic Light" panose="020E0507020206020404" pitchFamily="34" charset="0"/>
            </a:rPr>
            <a:t>Accuracy &amp; MSE</a:t>
          </a:r>
        </a:p>
      </dsp:txBody>
      <dsp:txXfrm rot="-10800000">
        <a:off x="1839795" y="0"/>
        <a:ext cx="6833528" cy="1211778"/>
      </dsp:txXfrm>
    </dsp:sp>
    <dsp:sp modelId="{CCC934B3-821D-4103-8C07-C75FCDD01147}">
      <dsp:nvSpPr>
        <dsp:cNvPr id="0" name=""/>
        <dsp:cNvSpPr/>
      </dsp:nvSpPr>
      <dsp:spPr>
        <a:xfrm rot="10800000">
          <a:off x="1314140" y="1211778"/>
          <a:ext cx="7884839" cy="1211778"/>
        </a:xfrm>
        <a:prstGeom prst="trapezoid">
          <a:avLst>
            <a:gd name="adj" fmla="val 10844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800" kern="1200" dirty="0">
              <a:latin typeface="Copperplate Gothic Light" panose="020E0507020206020404" pitchFamily="34" charset="0"/>
            </a:rPr>
            <a:t> Residuals</a:t>
          </a:r>
        </a:p>
      </dsp:txBody>
      <dsp:txXfrm rot="-10800000">
        <a:off x="2693986" y="1211778"/>
        <a:ext cx="5125146" cy="1211778"/>
      </dsp:txXfrm>
    </dsp:sp>
    <dsp:sp modelId="{11778E19-CA78-42A6-A2C8-4009DD6141E5}">
      <dsp:nvSpPr>
        <dsp:cNvPr id="0" name=""/>
        <dsp:cNvSpPr/>
      </dsp:nvSpPr>
      <dsp:spPr>
        <a:xfrm rot="10800000">
          <a:off x="2628280" y="2423556"/>
          <a:ext cx="5256560" cy="1211778"/>
        </a:xfrm>
        <a:prstGeom prst="trapezoid">
          <a:avLst>
            <a:gd name="adj" fmla="val 10844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800" kern="1200" dirty="0">
              <a:latin typeface="Copperplate Gothic Light" panose="020E0507020206020404" pitchFamily="34" charset="0"/>
            </a:rPr>
            <a:t> Validation Curve</a:t>
          </a:r>
        </a:p>
      </dsp:txBody>
      <dsp:txXfrm rot="-10800000">
        <a:off x="3548178" y="2423556"/>
        <a:ext cx="3416764" cy="1211778"/>
      </dsp:txXfrm>
    </dsp:sp>
    <dsp:sp modelId="{E7239589-E168-4B39-A014-17EBF1B268AA}">
      <dsp:nvSpPr>
        <dsp:cNvPr id="0" name=""/>
        <dsp:cNvSpPr/>
      </dsp:nvSpPr>
      <dsp:spPr>
        <a:xfrm rot="10800000">
          <a:off x="3930881" y="3635334"/>
          <a:ext cx="2651356" cy="1211778"/>
        </a:xfrm>
        <a:prstGeom prst="trapezoid">
          <a:avLst>
            <a:gd name="adj" fmla="val 10844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pperplate Gothic Light" panose="020E0507020206020404" pitchFamily="34" charset="0"/>
            </a:rPr>
            <a:t>Cross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pperplate Gothic Light" panose="020E0507020206020404" pitchFamily="34" charset="0"/>
            </a:rPr>
            <a:t>Validation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Copperplate Gothic Light" panose="020E0507020206020404" pitchFamily="34" charset="0"/>
          </a:endParaRPr>
        </a:p>
      </dsp:txBody>
      <dsp:txXfrm rot="-10800000">
        <a:off x="3930881" y="3635334"/>
        <a:ext cx="2651356" cy="1211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7696A1A-183C-424B-985B-A216D680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6" y="1845012"/>
            <a:ext cx="6674412" cy="3167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638F3-F73A-4357-AE3F-813E886E486A}"/>
              </a:ext>
            </a:extLst>
          </p:cNvPr>
          <p:cNvSpPr txBox="1"/>
          <p:nvPr/>
        </p:nvSpPr>
        <p:spPr>
          <a:xfrm>
            <a:off x="7075503" y="2028616"/>
            <a:ext cx="48521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Georgetown Capstone</a:t>
            </a:r>
          </a:p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Cohort 14</a:t>
            </a:r>
          </a:p>
          <a:p>
            <a:pPr lvl="0">
              <a:buSzPts val="1800"/>
            </a:pPr>
            <a:endParaRPr lang="en-US" sz="2400" dirty="0">
              <a:latin typeface="Copperplate Gothic Bold" panose="020B0604020202020204" pitchFamily="34" charset="0"/>
            </a:endParaRPr>
          </a:p>
          <a:p>
            <a:pPr lvl="0">
              <a:buSzPts val="1800"/>
            </a:pPr>
            <a:r>
              <a:rPr lang="en-US" sz="2400" dirty="0" err="1">
                <a:latin typeface="Copperplate Gothic Bold" panose="020B0604020202020204" pitchFamily="34" charset="0"/>
              </a:rPr>
              <a:t>Booksville</a:t>
            </a:r>
            <a:r>
              <a:rPr lang="en-US" sz="2400" dirty="0">
                <a:latin typeface="Copperplate Gothic Bold" panose="020B0604020202020204" pitchFamily="34" charset="0"/>
              </a:rPr>
              <a:t> Team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Suchit Sharma 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Elsa Abebe (Team Spokesperson)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Kamal </a:t>
            </a:r>
            <a:r>
              <a:rPr lang="en-US" dirty="0" err="1">
                <a:latin typeface="Copperplate Gothic Bold" panose="020B0604020202020204" pitchFamily="34" charset="0"/>
              </a:rPr>
              <a:t>Rangavajhula</a:t>
            </a:r>
            <a:endParaRPr lang="en-US" dirty="0">
              <a:latin typeface="Copperplate Gothic Bold" panose="020B0604020202020204" pitchFamily="34" charset="0"/>
            </a:endParaRP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err="1">
                <a:latin typeface="Copperplate Gothic Bold" panose="020B0604020202020204" pitchFamily="34" charset="0"/>
              </a:rPr>
              <a:t>Wesenyelew</a:t>
            </a:r>
            <a:r>
              <a:rPr lang="en-US" dirty="0">
                <a:latin typeface="Copperplate Gothic Bold" panose="020B0604020202020204" pitchFamily="34" charset="0"/>
              </a:rPr>
              <a:t> </a:t>
            </a:r>
            <a:r>
              <a:rPr lang="en-US" dirty="0" err="1">
                <a:latin typeface="Copperplate Gothic Bold" panose="020B0604020202020204" pitchFamily="34" charset="0"/>
              </a:rPr>
              <a:t>Sima</a:t>
            </a:r>
            <a:endParaRPr lang="en-US" dirty="0">
              <a:latin typeface="Copperplate Goth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7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7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7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645920"/>
            <a:ext cx="3705505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Data</a:t>
            </a:r>
            <a:br>
              <a:rPr lang="en-US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</a:br>
            <a:r>
              <a:rPr lang="en-US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Wrangling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75212-D478-4AD8-8ADD-AB0DE627D2A3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Initial Data set: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100,192 records and 79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No Price – Calculated using three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Removed columns with 50%+ null values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Replace categorical nulls with Unknown 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Converted to appropriate data types</a:t>
            </a: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no relevant information</a:t>
            </a: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identical information as other columns.</a:t>
            </a: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Pre-EDA Data Set:</a:t>
            </a:r>
          </a:p>
          <a:p>
            <a:pPr marL="742950" lvl="2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99,600 records and 49 columns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0F826-0F1A-42BA-A2C2-6F96F858C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5546" y="2166151"/>
            <a:ext cx="5088335" cy="3054498"/>
          </a:xfrm>
          <a:prstGeom prst="rect">
            <a:avLst/>
          </a:prstGeom>
          <a:effectLst/>
        </p:spPr>
      </p:pic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300" dirty="0" err="1">
                <a:solidFill>
                  <a:srgbClr val="EBEBEB"/>
                </a:solidFill>
              </a:rPr>
              <a:t>LableEncoder</a:t>
            </a:r>
            <a:endParaRPr lang="en-US" sz="13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Outliers identified using Tukey’s fences and dropped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Low variance features identified using </a:t>
            </a:r>
            <a:r>
              <a:rPr lang="en-US" sz="1300" dirty="0" err="1">
                <a:solidFill>
                  <a:srgbClr val="EBEBEB"/>
                </a:solidFill>
              </a:rPr>
              <a:t>VarianceThreshold</a:t>
            </a:r>
            <a:r>
              <a:rPr lang="en-US" sz="1300" dirty="0">
                <a:solidFill>
                  <a:srgbClr val="EBEBEB"/>
                </a:solidFill>
              </a:rPr>
              <a:t> method and dropped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5E1A-847D-4019-85E5-058AC5FF2D2E}"/>
              </a:ext>
            </a:extLst>
          </p:cNvPr>
          <p:cNvSpPr txBox="1"/>
          <p:nvPr/>
        </p:nvSpPr>
        <p:spPr>
          <a:xfrm>
            <a:off x="6303146" y="5521719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Out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94,981 records; 37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55546" y="1218750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In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96,000 records; 49 features</a:t>
            </a:r>
          </a:p>
        </p:txBody>
      </p:sp>
    </p:spTree>
    <p:extLst>
      <p:ext uri="{BB962C8B-B14F-4D97-AF65-F5344CB8AC3E}">
        <p14:creationId xmlns:p14="http://schemas.microsoft.com/office/powerpoint/2010/main" val="316669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7A4C-4F5A-46DC-B751-08E4085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927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Feature Selection</a:t>
            </a:r>
          </a:p>
        </p:txBody>
      </p:sp>
      <p:pic>
        <p:nvPicPr>
          <p:cNvPr id="2058" name="Picture 22">
            <a:extLst>
              <a:ext uri="{FF2B5EF4-FFF2-40B4-BE49-F238E27FC236}">
                <a16:creationId xmlns:a16="http://schemas.microsoft.com/office/drawing/2014/main" id="{BFF0BFEE-16A8-436E-B207-23931CF5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64425"/>
            <a:ext cx="3082510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3">
            <a:extLst>
              <a:ext uri="{FF2B5EF4-FFF2-40B4-BE49-F238E27FC236}">
                <a16:creationId xmlns:a16="http://schemas.microsoft.com/office/drawing/2014/main" id="{D6DDE7A3-7AAE-40E0-B220-5DCB35FA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0" y="1764424"/>
            <a:ext cx="1923702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87434-C9B3-4467-9AA8-278A5146DA0D}"/>
              </a:ext>
            </a:extLst>
          </p:cNvPr>
          <p:cNvSpPr txBox="1"/>
          <p:nvPr/>
        </p:nvSpPr>
        <p:spPr>
          <a:xfrm>
            <a:off x="646111" y="1331645"/>
            <a:ext cx="2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Random Forest</a:t>
            </a:r>
          </a:p>
        </p:txBody>
      </p:sp>
      <p:pic>
        <p:nvPicPr>
          <p:cNvPr id="1026" name="Picture 24">
            <a:extLst>
              <a:ext uri="{FF2B5EF4-FFF2-40B4-BE49-F238E27FC236}">
                <a16:creationId xmlns:a16="http://schemas.microsoft.com/office/drawing/2014/main" id="{251F438D-91D7-4259-A448-4EAA03FF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512805"/>
            <a:ext cx="3065126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>
            <a:extLst>
              <a:ext uri="{FF2B5EF4-FFF2-40B4-BE49-F238E27FC236}">
                <a16:creationId xmlns:a16="http://schemas.microsoft.com/office/drawing/2014/main" id="{2C7CC8F1-391E-439F-B0D1-A4161D62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1" y="3512805"/>
            <a:ext cx="1923701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5D27005-A51E-4174-AB4B-B74246A5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04" y="7563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5D8E4-A5FD-445D-AB76-91D06066633C}"/>
              </a:ext>
            </a:extLst>
          </p:cNvPr>
          <p:cNvSpPr txBox="1"/>
          <p:nvPr/>
        </p:nvSpPr>
        <p:spPr>
          <a:xfrm>
            <a:off x="646110" y="3070765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Gradient Boosting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8F28D-0886-45F7-825B-EBE2F3CA4C92}"/>
              </a:ext>
            </a:extLst>
          </p:cNvPr>
          <p:cNvSpPr txBox="1"/>
          <p:nvPr/>
        </p:nvSpPr>
        <p:spPr>
          <a:xfrm>
            <a:off x="646110" y="4946007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Decision Tree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941635-92DA-4FE8-AD88-BD28569FD43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6110" y="5339295"/>
            <a:ext cx="3065126" cy="1295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E76F2-43A2-4DA0-A9C8-529AEE5265B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24449" y="5315339"/>
            <a:ext cx="1955553" cy="131897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BFE8060-8A69-43C9-AB0A-4B93CD4534C5}"/>
              </a:ext>
            </a:extLst>
          </p:cNvPr>
          <p:cNvSpPr/>
          <p:nvPr/>
        </p:nvSpPr>
        <p:spPr>
          <a:xfrm rot="5400000">
            <a:off x="4864531" y="3100572"/>
            <a:ext cx="4869891" cy="2197596"/>
          </a:xfrm>
          <a:prstGeom prst="triangle">
            <a:avLst>
              <a:gd name="adj" fmla="val 501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8A29-688F-44BF-B18D-F8390A8BAEE5}"/>
              </a:ext>
            </a:extLst>
          </p:cNvPr>
          <p:cNvSpPr txBox="1"/>
          <p:nvPr/>
        </p:nvSpPr>
        <p:spPr>
          <a:xfrm>
            <a:off x="8593585" y="3513012"/>
            <a:ext cx="332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pperplate Gothic Bold" panose="020E0705020206020404" pitchFamily="34" charset="0"/>
              </a:rPr>
              <a:t>No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Features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Dropped</a:t>
            </a:r>
          </a:p>
        </p:txBody>
      </p:sp>
    </p:spTree>
    <p:extLst>
      <p:ext uri="{BB962C8B-B14F-4D97-AF65-F5344CB8AC3E}">
        <p14:creationId xmlns:p14="http://schemas.microsoft.com/office/powerpoint/2010/main" val="133664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D589B-505E-4683-AB4B-B1E4AD0E4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964224"/>
              </p:ext>
            </p:extLst>
          </p:nvPr>
        </p:nvGraphicFramePr>
        <p:xfrm>
          <a:off x="646111" y="1349406"/>
          <a:ext cx="10513120" cy="4847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59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E049-4884-4304-A660-28E5420C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Hyperparameter Tuning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Scikit</a:t>
            </a:r>
            <a: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-learn </a:t>
            </a: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GridSearchCV</a:t>
            </a:r>
            <a:b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</a:br>
            <a:endParaRPr lang="en-US" sz="3600" dirty="0">
              <a:solidFill>
                <a:srgbClr val="EBEBE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D2B9B2-7B8D-4873-8BC3-45B303B8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76036"/>
            <a:ext cx="5449889" cy="3705924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B05FBB-1F09-4335-9BC6-5D1928440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705623"/>
              </p:ext>
            </p:extLst>
          </p:nvPr>
        </p:nvGraphicFramePr>
        <p:xfrm>
          <a:off x="649386" y="2466338"/>
          <a:ext cx="4165599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393053002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1651427240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168560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HPY Accuracy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1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Decision Tree Regressor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0.879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0.928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5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 Regressor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0.937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0.939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Regressor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0.936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0.940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8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1F9E-CC55-4682-AB53-40280195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D203-9D9A-4057-AEF9-6D2CFCB2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EB98-F145-4CC9-BDBB-6FBFF5DB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9056-E839-4744-AD8F-DA1A9C2F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334D6-8846-4117-8851-7FF689D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454964"/>
            <a:ext cx="4037011" cy="27455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latin typeface="Copperplate Gothic Bold" panose="020E0705020206020404" pitchFamily="34" charset="0"/>
              </a:rPr>
              <a:t>Questions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11CC264-DBEB-483A-B3BB-04393E9D82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5" b="-2"/>
          <a:stretch/>
        </p:blipFill>
        <p:spPr bwMode="auto">
          <a:xfrm>
            <a:off x="4634682" y="10"/>
            <a:ext cx="755731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74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C01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4228B-0FEC-4CBB-BDA4-E9453271E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25" r="1" b="167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2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315B5-E0A6-4BB7-BB09-7801ED00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chemeClr val="tx2"/>
                </a:solidFill>
                <a:latin typeface="Copperplate Gothic Bold" panose="020E0705020206020404" pitchFamily="34" charset="0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D255E-7BEF-4C0E-AB7C-373B542D37E1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Motivation and Hypothesis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Data Source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Data Ingest and Wrangling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Exploratory Data Analysis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Feature Selection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Model Evaluation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Result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8308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FF02F-8B00-40E8-8159-DA919717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8129" y="2238226"/>
            <a:ext cx="9049150" cy="23754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3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F6936A-C365-42A1-9AEB-93E02D69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29" y="1197574"/>
            <a:ext cx="9049150" cy="4456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1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A8065-60C8-4AFD-BD21-ED849C10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Copperplate Gothic Light" panose="020E0507020206020404" pitchFamily="34" charset="0"/>
              </a:rPr>
              <a:t>Hypothesis</a:t>
            </a:r>
            <a:endParaRPr lang="en-US" sz="4700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A234-F9B6-45D4-9B1B-8D5EC43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837" y="4763342"/>
            <a:ext cx="3342462" cy="1485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8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Predict future sale price of a book based on historic Amazon sale data</a:t>
            </a:r>
          </a:p>
        </p:txBody>
      </p:sp>
      <p:pic>
        <p:nvPicPr>
          <p:cNvPr id="1026" name="Picture 2" descr="Image result for prediction">
            <a:extLst>
              <a:ext uri="{FF2B5EF4-FFF2-40B4-BE49-F238E27FC236}">
                <a16:creationId xmlns:a16="http://schemas.microsoft.com/office/drawing/2014/main" id="{54EB1512-024C-4D17-B7C9-D3F4CD2C2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r="5060" b="1"/>
          <a:stretch/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6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Source</a:t>
            </a:r>
          </a:p>
        </p:txBody>
      </p:sp>
      <p:sp>
        <p:nvSpPr>
          <p:cNvPr id="14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3" name="Picture 2" descr="Image result for keepa logo">
            <a:extLst>
              <a:ext uri="{FF2B5EF4-FFF2-40B4-BE49-F238E27FC236}">
                <a16:creationId xmlns:a16="http://schemas.microsoft.com/office/drawing/2014/main" id="{63ECE6EE-1E76-4EFA-91E5-F35C8D23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713701"/>
            <a:ext cx="5449889" cy="14305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6490C544-0149-4DD0-BD45-79D89CC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166509" cy="3343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Data Collection Agency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Maintains price history of all products on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Based in Germany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Provides data via tokenized API</a:t>
            </a:r>
          </a:p>
        </p:txBody>
      </p:sp>
    </p:spTree>
    <p:extLst>
      <p:ext uri="{BB962C8B-B14F-4D97-AF65-F5344CB8AC3E}">
        <p14:creationId xmlns:p14="http://schemas.microsoft.com/office/powerpoint/2010/main" val="128684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8626-1F10-4ABF-9794-D608CA6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2D504-5751-4518-AA00-B7FD14411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751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6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21DE4-62DA-4C77-8C93-2B9C9A2F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Ingest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785162-82B6-4BD4-954E-CF5E7EA10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366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8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D4765-94A1-4376-B12E-C903D4E2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Other Data Sources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D136E0B-B01A-4019-9544-2CEE37B3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F26A-84ED-4ABE-AD8C-A3210BF9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Goodreads database</a:t>
            </a:r>
          </a:p>
          <a:p>
            <a:pPr lvl="1"/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To match null Author values</a:t>
            </a:r>
          </a:p>
        </p:txBody>
      </p:sp>
    </p:spTree>
    <p:extLst>
      <p:ext uri="{BB962C8B-B14F-4D97-AF65-F5344CB8AC3E}">
        <p14:creationId xmlns:p14="http://schemas.microsoft.com/office/powerpoint/2010/main" val="356270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334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Copperplate Gothic Bold</vt:lpstr>
      <vt:lpstr>Copperplate Gothic Light</vt:lpstr>
      <vt:lpstr>Wingdings 3</vt:lpstr>
      <vt:lpstr>Ion</vt:lpstr>
      <vt:lpstr>PowerPoint Presentation</vt:lpstr>
      <vt:lpstr>ROADMAP</vt:lpstr>
      <vt:lpstr>PowerPoint Presentation</vt:lpstr>
      <vt:lpstr>PowerPoint Presentation</vt:lpstr>
      <vt:lpstr>Hypothesis</vt:lpstr>
      <vt:lpstr>Data Source</vt:lpstr>
      <vt:lpstr>Architecture</vt:lpstr>
      <vt:lpstr>Data Ingest</vt:lpstr>
      <vt:lpstr>Other Data Sources</vt:lpstr>
      <vt:lpstr>Data Wrangling</vt:lpstr>
      <vt:lpstr>Exploratory Data Analysis</vt:lpstr>
      <vt:lpstr>Feature Selection</vt:lpstr>
      <vt:lpstr>Model Evaluation</vt:lpstr>
      <vt:lpstr>Hyperparameter Tuning Scikit-learn GridSearchCV </vt:lpstr>
      <vt:lpstr>Result</vt:lpstr>
      <vt:lpstr>Conclusion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Namrata</cp:lastModifiedBy>
  <cp:revision>3</cp:revision>
  <dcterms:created xsi:type="dcterms:W3CDTF">2019-06-14T00:29:56Z</dcterms:created>
  <dcterms:modified xsi:type="dcterms:W3CDTF">2019-06-14T00:42:06Z</dcterms:modified>
</cp:coreProperties>
</file>