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7" r:id="rId5"/>
    <p:sldId id="259" r:id="rId6"/>
    <p:sldId id="261" r:id="rId7"/>
    <p:sldId id="263" r:id="rId8"/>
    <p:sldId id="264" r:id="rId9"/>
    <p:sldId id="275" r:id="rId10"/>
    <p:sldId id="266" r:id="rId11"/>
    <p:sldId id="279" r:id="rId12"/>
    <p:sldId id="280" r:id="rId13"/>
    <p:sldId id="281" r:id="rId14"/>
    <p:sldId id="267" r:id="rId15"/>
    <p:sldId id="268" r:id="rId16"/>
    <p:sldId id="269" r:id="rId17"/>
    <p:sldId id="282" r:id="rId18"/>
    <p:sldId id="276" r:id="rId19"/>
    <p:sldId id="271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F6C5C-830A-42CF-9F02-440D734894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B6525-FB0F-471E-A201-1D5AF2415B44}">
      <dgm:prSet/>
      <dgm:spPr/>
      <dgm:t>
        <a:bodyPr/>
        <a:lstStyle/>
        <a:p>
          <a:r>
            <a:rPr lang="en-US"/>
            <a:t>Motivation and Hypothesis</a:t>
          </a:r>
        </a:p>
      </dgm:t>
    </dgm:pt>
    <dgm:pt modelId="{0D279817-6511-4DD5-A2DE-5F029A2B0957}" type="parTrans" cxnId="{8851F814-8F18-44B6-A1A4-29B43BCDE5A6}">
      <dgm:prSet/>
      <dgm:spPr/>
      <dgm:t>
        <a:bodyPr/>
        <a:lstStyle/>
        <a:p>
          <a:endParaRPr lang="en-US"/>
        </a:p>
      </dgm:t>
    </dgm:pt>
    <dgm:pt modelId="{74120A08-885E-489F-9D00-F8FFE94798E2}" type="sibTrans" cxnId="{8851F814-8F18-44B6-A1A4-29B43BCDE5A6}">
      <dgm:prSet/>
      <dgm:spPr/>
      <dgm:t>
        <a:bodyPr/>
        <a:lstStyle/>
        <a:p>
          <a:endParaRPr lang="en-US"/>
        </a:p>
      </dgm:t>
    </dgm:pt>
    <dgm:pt modelId="{EE587B95-142E-4E9E-B49A-903C8BFF8B8F}">
      <dgm:prSet/>
      <dgm:spPr/>
      <dgm:t>
        <a:bodyPr/>
        <a:lstStyle/>
        <a:p>
          <a:r>
            <a:rPr lang="en-US"/>
            <a:t>Data Source</a:t>
          </a:r>
        </a:p>
      </dgm:t>
    </dgm:pt>
    <dgm:pt modelId="{2DF7E55F-DD28-4F74-90CA-B35BCD523FC1}" type="parTrans" cxnId="{C7E65384-2E72-41F2-9400-CE982B0B832E}">
      <dgm:prSet/>
      <dgm:spPr/>
      <dgm:t>
        <a:bodyPr/>
        <a:lstStyle/>
        <a:p>
          <a:endParaRPr lang="en-US"/>
        </a:p>
      </dgm:t>
    </dgm:pt>
    <dgm:pt modelId="{D152433B-6D54-4860-A0A9-D71A1D6B267B}" type="sibTrans" cxnId="{C7E65384-2E72-41F2-9400-CE982B0B832E}">
      <dgm:prSet/>
      <dgm:spPr/>
      <dgm:t>
        <a:bodyPr/>
        <a:lstStyle/>
        <a:p>
          <a:endParaRPr lang="en-US"/>
        </a:p>
      </dgm:t>
    </dgm:pt>
    <dgm:pt modelId="{F396CE74-CD86-47BB-B94E-28E3E7004FB5}">
      <dgm:prSet/>
      <dgm:spPr/>
      <dgm:t>
        <a:bodyPr/>
        <a:lstStyle/>
        <a:p>
          <a:r>
            <a:rPr lang="en-US"/>
            <a:t>Data Ingest and Wrangling</a:t>
          </a:r>
        </a:p>
      </dgm:t>
    </dgm:pt>
    <dgm:pt modelId="{9A0AF3A4-49BF-401C-AF9A-E141F651E7A2}" type="parTrans" cxnId="{459F0075-ED9D-405A-9C33-B77514B1B71C}">
      <dgm:prSet/>
      <dgm:spPr/>
      <dgm:t>
        <a:bodyPr/>
        <a:lstStyle/>
        <a:p>
          <a:endParaRPr lang="en-US"/>
        </a:p>
      </dgm:t>
    </dgm:pt>
    <dgm:pt modelId="{735BE31A-B41F-4225-B617-4A2A47A37EA8}" type="sibTrans" cxnId="{459F0075-ED9D-405A-9C33-B77514B1B71C}">
      <dgm:prSet/>
      <dgm:spPr/>
      <dgm:t>
        <a:bodyPr/>
        <a:lstStyle/>
        <a:p>
          <a:endParaRPr lang="en-US"/>
        </a:p>
      </dgm:t>
    </dgm:pt>
    <dgm:pt modelId="{4BBD48DA-BEFC-4121-AE39-4F9830B08652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B6B00190-F153-4C3C-8D43-0DB994A5A103}" type="parTrans" cxnId="{4DA84DA4-FF9F-48D7-AA18-1CFEC239AAD4}">
      <dgm:prSet/>
      <dgm:spPr/>
      <dgm:t>
        <a:bodyPr/>
        <a:lstStyle/>
        <a:p>
          <a:endParaRPr lang="en-US"/>
        </a:p>
      </dgm:t>
    </dgm:pt>
    <dgm:pt modelId="{E3B8C99F-71FF-45B0-AD2E-07CBC7EE9F6E}" type="sibTrans" cxnId="{4DA84DA4-FF9F-48D7-AA18-1CFEC239AAD4}">
      <dgm:prSet/>
      <dgm:spPr/>
      <dgm:t>
        <a:bodyPr/>
        <a:lstStyle/>
        <a:p>
          <a:endParaRPr lang="en-US"/>
        </a:p>
      </dgm:t>
    </dgm:pt>
    <dgm:pt modelId="{2A468B42-16EA-49CD-B516-74B32458C3A2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6CF82E9E-B375-4B67-8BAE-28AE74AB96DE}" type="parTrans" cxnId="{F87B08EC-DF73-433B-A77D-33A3CEC21F10}">
      <dgm:prSet/>
      <dgm:spPr/>
      <dgm:t>
        <a:bodyPr/>
        <a:lstStyle/>
        <a:p>
          <a:endParaRPr lang="en-US"/>
        </a:p>
      </dgm:t>
    </dgm:pt>
    <dgm:pt modelId="{1AF9CB3D-C46D-4178-9EB8-D376693401BE}" type="sibTrans" cxnId="{F87B08EC-DF73-433B-A77D-33A3CEC21F10}">
      <dgm:prSet/>
      <dgm:spPr/>
      <dgm:t>
        <a:bodyPr/>
        <a:lstStyle/>
        <a:p>
          <a:endParaRPr lang="en-US"/>
        </a:p>
      </dgm:t>
    </dgm:pt>
    <dgm:pt modelId="{BFF03643-2A25-4F6E-83EB-0A2CE49FAD42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7B3AA765-3D86-4A97-9F07-79D570F76658}" type="parTrans" cxnId="{DA6953F3-7B53-402B-88D2-E9EF2EFBE03C}">
      <dgm:prSet/>
      <dgm:spPr/>
      <dgm:t>
        <a:bodyPr/>
        <a:lstStyle/>
        <a:p>
          <a:endParaRPr lang="en-US"/>
        </a:p>
      </dgm:t>
    </dgm:pt>
    <dgm:pt modelId="{44DAECD5-3C63-4EB1-A354-A5C5EBE24D6B}" type="sibTrans" cxnId="{DA6953F3-7B53-402B-88D2-E9EF2EFBE03C}">
      <dgm:prSet/>
      <dgm:spPr/>
      <dgm:t>
        <a:bodyPr/>
        <a:lstStyle/>
        <a:p>
          <a:endParaRPr lang="en-US"/>
        </a:p>
      </dgm:t>
    </dgm:pt>
    <dgm:pt modelId="{B0B1D6D6-0A86-4A99-8DFC-79C90E40B71B}">
      <dgm:prSet/>
      <dgm:spPr/>
      <dgm:t>
        <a:bodyPr/>
        <a:lstStyle/>
        <a:p>
          <a:r>
            <a:rPr lang="en-US"/>
            <a:t>Result</a:t>
          </a:r>
        </a:p>
      </dgm:t>
    </dgm:pt>
    <dgm:pt modelId="{E598463B-C94A-48AC-9D03-38E0A25542C5}" type="parTrans" cxnId="{8B7930AE-7DB8-41B3-BC8D-E5A189A01C2D}">
      <dgm:prSet/>
      <dgm:spPr/>
      <dgm:t>
        <a:bodyPr/>
        <a:lstStyle/>
        <a:p>
          <a:endParaRPr lang="en-US"/>
        </a:p>
      </dgm:t>
    </dgm:pt>
    <dgm:pt modelId="{24A23BA8-26E8-4473-90D1-211311E7D0E6}" type="sibTrans" cxnId="{8B7930AE-7DB8-41B3-BC8D-E5A189A01C2D}">
      <dgm:prSet/>
      <dgm:spPr/>
      <dgm:t>
        <a:bodyPr/>
        <a:lstStyle/>
        <a:p>
          <a:endParaRPr lang="en-US"/>
        </a:p>
      </dgm:t>
    </dgm:pt>
    <dgm:pt modelId="{166D3075-07BF-4E3B-9D34-C23A056D5E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402CFD19-7F25-4B10-AB9D-2590CF4440CB}" type="parTrans" cxnId="{46DA0A21-EFDC-40F2-970C-16FE59131DB7}">
      <dgm:prSet/>
      <dgm:spPr/>
      <dgm:t>
        <a:bodyPr/>
        <a:lstStyle/>
        <a:p>
          <a:endParaRPr lang="en-US"/>
        </a:p>
      </dgm:t>
    </dgm:pt>
    <dgm:pt modelId="{48A4DAB4-8AB4-49B3-BC46-4B9150AE4139}" type="sibTrans" cxnId="{46DA0A21-EFDC-40F2-970C-16FE59131DB7}">
      <dgm:prSet/>
      <dgm:spPr/>
      <dgm:t>
        <a:bodyPr/>
        <a:lstStyle/>
        <a:p>
          <a:endParaRPr lang="en-US"/>
        </a:p>
      </dgm:t>
    </dgm:pt>
    <dgm:pt modelId="{43A4F653-4A63-4FE9-9D67-2581E273EE77}" type="pres">
      <dgm:prSet presAssocID="{E45F6C5C-830A-42CF-9F02-440D73489406}" presName="root" presStyleCnt="0">
        <dgm:presLayoutVars>
          <dgm:dir/>
          <dgm:resizeHandles val="exact"/>
        </dgm:presLayoutVars>
      </dgm:prSet>
      <dgm:spPr/>
    </dgm:pt>
    <dgm:pt modelId="{67C4B919-B612-43C0-AF29-BDF60D1D07C9}" type="pres">
      <dgm:prSet presAssocID="{5E6B6525-FB0F-471E-A201-1D5AF2415B44}" presName="compNode" presStyleCnt="0"/>
      <dgm:spPr/>
    </dgm:pt>
    <dgm:pt modelId="{8BE48F09-94F2-43D1-82AC-6AF16D53C93F}" type="pres">
      <dgm:prSet presAssocID="{5E6B6525-FB0F-471E-A201-1D5AF2415B44}" presName="bgRect" presStyleLbl="bgShp" presStyleIdx="0" presStyleCnt="8"/>
      <dgm:spPr/>
    </dgm:pt>
    <dgm:pt modelId="{F3BF47BD-6AD0-4725-96D4-5BF0832983DE}" type="pres">
      <dgm:prSet presAssocID="{5E6B6525-FB0F-471E-A201-1D5AF2415B4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231BF8-1A43-4E06-83EC-E5DE6C4EDFF8}" type="pres">
      <dgm:prSet presAssocID="{5E6B6525-FB0F-471E-A201-1D5AF2415B44}" presName="spaceRect" presStyleCnt="0"/>
      <dgm:spPr/>
    </dgm:pt>
    <dgm:pt modelId="{CE9A852A-4ABD-4246-B26B-F8B576BE061F}" type="pres">
      <dgm:prSet presAssocID="{5E6B6525-FB0F-471E-A201-1D5AF2415B44}" presName="parTx" presStyleLbl="revTx" presStyleIdx="0" presStyleCnt="8">
        <dgm:presLayoutVars>
          <dgm:chMax val="0"/>
          <dgm:chPref val="0"/>
        </dgm:presLayoutVars>
      </dgm:prSet>
      <dgm:spPr/>
    </dgm:pt>
    <dgm:pt modelId="{9384AABE-F92F-458D-9C05-618754BD7A47}" type="pres">
      <dgm:prSet presAssocID="{74120A08-885E-489F-9D00-F8FFE94798E2}" presName="sibTrans" presStyleCnt="0"/>
      <dgm:spPr/>
    </dgm:pt>
    <dgm:pt modelId="{DCB70445-62A2-4033-866F-6869EBA2173A}" type="pres">
      <dgm:prSet presAssocID="{EE587B95-142E-4E9E-B49A-903C8BFF8B8F}" presName="compNode" presStyleCnt="0"/>
      <dgm:spPr/>
    </dgm:pt>
    <dgm:pt modelId="{0F9E7564-DB86-4789-86B5-2EF815409DEF}" type="pres">
      <dgm:prSet presAssocID="{EE587B95-142E-4E9E-B49A-903C8BFF8B8F}" presName="bgRect" presStyleLbl="bgShp" presStyleIdx="1" presStyleCnt="8"/>
      <dgm:spPr/>
    </dgm:pt>
    <dgm:pt modelId="{F28ADCF6-CD2F-44E6-B422-ADEC9303B8A2}" type="pres">
      <dgm:prSet presAssocID="{EE587B95-142E-4E9E-B49A-903C8BFF8B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E8A16C-07C4-4DC8-9787-DD5B5BA7F852}" type="pres">
      <dgm:prSet presAssocID="{EE587B95-142E-4E9E-B49A-903C8BFF8B8F}" presName="spaceRect" presStyleCnt="0"/>
      <dgm:spPr/>
    </dgm:pt>
    <dgm:pt modelId="{1AC56A2C-F03F-4091-9759-49BDA99BEC78}" type="pres">
      <dgm:prSet presAssocID="{EE587B95-142E-4E9E-B49A-903C8BFF8B8F}" presName="parTx" presStyleLbl="revTx" presStyleIdx="1" presStyleCnt="8">
        <dgm:presLayoutVars>
          <dgm:chMax val="0"/>
          <dgm:chPref val="0"/>
        </dgm:presLayoutVars>
      </dgm:prSet>
      <dgm:spPr/>
    </dgm:pt>
    <dgm:pt modelId="{8D849B60-4650-4ED0-9505-E9110C9603B7}" type="pres">
      <dgm:prSet presAssocID="{D152433B-6D54-4860-A0A9-D71A1D6B267B}" presName="sibTrans" presStyleCnt="0"/>
      <dgm:spPr/>
    </dgm:pt>
    <dgm:pt modelId="{A4CEC9A3-24D1-4CED-82FC-91BCFBBA1260}" type="pres">
      <dgm:prSet presAssocID="{F396CE74-CD86-47BB-B94E-28E3E7004FB5}" presName="compNode" presStyleCnt="0"/>
      <dgm:spPr/>
    </dgm:pt>
    <dgm:pt modelId="{F043F56E-006B-4A13-9AFC-481316031273}" type="pres">
      <dgm:prSet presAssocID="{F396CE74-CD86-47BB-B94E-28E3E7004FB5}" presName="bgRect" presStyleLbl="bgShp" presStyleIdx="2" presStyleCnt="8"/>
      <dgm:spPr/>
    </dgm:pt>
    <dgm:pt modelId="{FFF4F7AB-35CF-4E08-A1D3-C2F86BB50EC8}" type="pres">
      <dgm:prSet presAssocID="{F396CE74-CD86-47BB-B94E-28E3E7004FB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A8241E2-5EAF-4558-8E43-28BB086AA698}" type="pres">
      <dgm:prSet presAssocID="{F396CE74-CD86-47BB-B94E-28E3E7004FB5}" presName="spaceRect" presStyleCnt="0"/>
      <dgm:spPr/>
    </dgm:pt>
    <dgm:pt modelId="{0E4D41CE-0722-4442-A214-A2DC0E4C8901}" type="pres">
      <dgm:prSet presAssocID="{F396CE74-CD86-47BB-B94E-28E3E7004FB5}" presName="parTx" presStyleLbl="revTx" presStyleIdx="2" presStyleCnt="8">
        <dgm:presLayoutVars>
          <dgm:chMax val="0"/>
          <dgm:chPref val="0"/>
        </dgm:presLayoutVars>
      </dgm:prSet>
      <dgm:spPr/>
    </dgm:pt>
    <dgm:pt modelId="{26771068-983E-4E62-A1D3-ED2BF593F462}" type="pres">
      <dgm:prSet presAssocID="{735BE31A-B41F-4225-B617-4A2A47A37EA8}" presName="sibTrans" presStyleCnt="0"/>
      <dgm:spPr/>
    </dgm:pt>
    <dgm:pt modelId="{70554D12-8F95-47A7-B079-C0C18A3D671C}" type="pres">
      <dgm:prSet presAssocID="{4BBD48DA-BEFC-4121-AE39-4F9830B08652}" presName="compNode" presStyleCnt="0"/>
      <dgm:spPr/>
    </dgm:pt>
    <dgm:pt modelId="{A0C7DBE0-86E1-44B1-8973-6CE23537AFA2}" type="pres">
      <dgm:prSet presAssocID="{4BBD48DA-BEFC-4121-AE39-4F9830B08652}" presName="bgRect" presStyleLbl="bgShp" presStyleIdx="3" presStyleCnt="8"/>
      <dgm:spPr/>
    </dgm:pt>
    <dgm:pt modelId="{2ECCC7EC-FB52-4D78-B805-FC470F6AFD4D}" type="pres">
      <dgm:prSet presAssocID="{4BBD48DA-BEFC-4121-AE39-4F9830B0865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B11809-6E32-44A6-8D2B-831FD1D0AE14}" type="pres">
      <dgm:prSet presAssocID="{4BBD48DA-BEFC-4121-AE39-4F9830B08652}" presName="spaceRect" presStyleCnt="0"/>
      <dgm:spPr/>
    </dgm:pt>
    <dgm:pt modelId="{CCE02FCC-FAE4-484B-BEE8-6062E3022AB1}" type="pres">
      <dgm:prSet presAssocID="{4BBD48DA-BEFC-4121-AE39-4F9830B08652}" presName="parTx" presStyleLbl="revTx" presStyleIdx="3" presStyleCnt="8">
        <dgm:presLayoutVars>
          <dgm:chMax val="0"/>
          <dgm:chPref val="0"/>
        </dgm:presLayoutVars>
      </dgm:prSet>
      <dgm:spPr/>
    </dgm:pt>
    <dgm:pt modelId="{8D5DF404-D9EE-459C-9067-897068291D13}" type="pres">
      <dgm:prSet presAssocID="{E3B8C99F-71FF-45B0-AD2E-07CBC7EE9F6E}" presName="sibTrans" presStyleCnt="0"/>
      <dgm:spPr/>
    </dgm:pt>
    <dgm:pt modelId="{BA264BF9-324A-4C68-9E98-C15942DA9736}" type="pres">
      <dgm:prSet presAssocID="{2A468B42-16EA-49CD-B516-74B32458C3A2}" presName="compNode" presStyleCnt="0"/>
      <dgm:spPr/>
    </dgm:pt>
    <dgm:pt modelId="{4C275264-D6BB-4CD9-96B3-4FE31E46699F}" type="pres">
      <dgm:prSet presAssocID="{2A468B42-16EA-49CD-B516-74B32458C3A2}" presName="bgRect" presStyleLbl="bgShp" presStyleIdx="4" presStyleCnt="8"/>
      <dgm:spPr/>
    </dgm:pt>
    <dgm:pt modelId="{7582F1FE-4477-46E9-8CBE-2C7BF4ED73BA}" type="pres">
      <dgm:prSet presAssocID="{2A468B42-16EA-49CD-B516-74B32458C3A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E1B4C6-A729-4B9D-911C-A4E55E8F6114}" type="pres">
      <dgm:prSet presAssocID="{2A468B42-16EA-49CD-B516-74B32458C3A2}" presName="spaceRect" presStyleCnt="0"/>
      <dgm:spPr/>
    </dgm:pt>
    <dgm:pt modelId="{5792F0CA-402D-4488-A5AA-1E0F51CE108A}" type="pres">
      <dgm:prSet presAssocID="{2A468B42-16EA-49CD-B516-74B32458C3A2}" presName="parTx" presStyleLbl="revTx" presStyleIdx="4" presStyleCnt="8">
        <dgm:presLayoutVars>
          <dgm:chMax val="0"/>
          <dgm:chPref val="0"/>
        </dgm:presLayoutVars>
      </dgm:prSet>
      <dgm:spPr/>
    </dgm:pt>
    <dgm:pt modelId="{44A89383-B3A5-4448-9D9D-64F4E76E9734}" type="pres">
      <dgm:prSet presAssocID="{1AF9CB3D-C46D-4178-9EB8-D376693401BE}" presName="sibTrans" presStyleCnt="0"/>
      <dgm:spPr/>
    </dgm:pt>
    <dgm:pt modelId="{9AD5F1AD-72F6-4953-9BCD-7A223E836C5B}" type="pres">
      <dgm:prSet presAssocID="{BFF03643-2A25-4F6E-83EB-0A2CE49FAD42}" presName="compNode" presStyleCnt="0"/>
      <dgm:spPr/>
    </dgm:pt>
    <dgm:pt modelId="{9E8DF0AB-DA20-426A-A95E-ABBEA9A210AB}" type="pres">
      <dgm:prSet presAssocID="{BFF03643-2A25-4F6E-83EB-0A2CE49FAD42}" presName="bgRect" presStyleLbl="bgShp" presStyleIdx="5" presStyleCnt="8"/>
      <dgm:spPr/>
    </dgm:pt>
    <dgm:pt modelId="{19D8AF49-E5A5-42E7-8252-CCEF28ACC09D}" type="pres">
      <dgm:prSet presAssocID="{BFF03643-2A25-4F6E-83EB-0A2CE49FAD4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47853E4-DAD5-45F2-87D0-5307D928E6C2}" type="pres">
      <dgm:prSet presAssocID="{BFF03643-2A25-4F6E-83EB-0A2CE49FAD42}" presName="spaceRect" presStyleCnt="0"/>
      <dgm:spPr/>
    </dgm:pt>
    <dgm:pt modelId="{B62ED4BF-1E48-445C-B59A-85B4F5BC88FB}" type="pres">
      <dgm:prSet presAssocID="{BFF03643-2A25-4F6E-83EB-0A2CE49FAD42}" presName="parTx" presStyleLbl="revTx" presStyleIdx="5" presStyleCnt="8">
        <dgm:presLayoutVars>
          <dgm:chMax val="0"/>
          <dgm:chPref val="0"/>
        </dgm:presLayoutVars>
      </dgm:prSet>
      <dgm:spPr/>
    </dgm:pt>
    <dgm:pt modelId="{A4B035CC-2039-4BF7-9D4C-3FB70B319D2D}" type="pres">
      <dgm:prSet presAssocID="{44DAECD5-3C63-4EB1-A354-A5C5EBE24D6B}" presName="sibTrans" presStyleCnt="0"/>
      <dgm:spPr/>
    </dgm:pt>
    <dgm:pt modelId="{F3762D77-7FCA-4102-BD3A-8A17C7B2A7D6}" type="pres">
      <dgm:prSet presAssocID="{B0B1D6D6-0A86-4A99-8DFC-79C90E40B71B}" presName="compNode" presStyleCnt="0"/>
      <dgm:spPr/>
    </dgm:pt>
    <dgm:pt modelId="{0962AC2A-7BE9-4120-A742-3A9340F068BF}" type="pres">
      <dgm:prSet presAssocID="{B0B1D6D6-0A86-4A99-8DFC-79C90E40B71B}" presName="bgRect" presStyleLbl="bgShp" presStyleIdx="6" presStyleCnt="8"/>
      <dgm:spPr/>
    </dgm:pt>
    <dgm:pt modelId="{948BA9F6-9DDE-4982-8DBC-10A2E12B9241}" type="pres">
      <dgm:prSet presAssocID="{B0B1D6D6-0A86-4A99-8DFC-79C90E40B71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B064F8-297D-472B-83A7-160E2BD899B7}" type="pres">
      <dgm:prSet presAssocID="{B0B1D6D6-0A86-4A99-8DFC-79C90E40B71B}" presName="spaceRect" presStyleCnt="0"/>
      <dgm:spPr/>
    </dgm:pt>
    <dgm:pt modelId="{57FFA891-FC19-4E6F-BE25-9D83DCBEB0B5}" type="pres">
      <dgm:prSet presAssocID="{B0B1D6D6-0A86-4A99-8DFC-79C90E40B71B}" presName="parTx" presStyleLbl="revTx" presStyleIdx="6" presStyleCnt="8">
        <dgm:presLayoutVars>
          <dgm:chMax val="0"/>
          <dgm:chPref val="0"/>
        </dgm:presLayoutVars>
      </dgm:prSet>
      <dgm:spPr/>
    </dgm:pt>
    <dgm:pt modelId="{BDAC0D52-D04C-443B-B57F-F1E5387DC863}" type="pres">
      <dgm:prSet presAssocID="{24A23BA8-26E8-4473-90D1-211311E7D0E6}" presName="sibTrans" presStyleCnt="0"/>
      <dgm:spPr/>
    </dgm:pt>
    <dgm:pt modelId="{961794C0-E830-4699-A67B-D20F45DDE579}" type="pres">
      <dgm:prSet presAssocID="{166D3075-07BF-4E3B-9D34-C23A056D5E8C}" presName="compNode" presStyleCnt="0"/>
      <dgm:spPr/>
    </dgm:pt>
    <dgm:pt modelId="{DEAB92ED-D633-4A60-9C26-A564D4301B9E}" type="pres">
      <dgm:prSet presAssocID="{166D3075-07BF-4E3B-9D34-C23A056D5E8C}" presName="bgRect" presStyleLbl="bgShp" presStyleIdx="7" presStyleCnt="8"/>
      <dgm:spPr/>
    </dgm:pt>
    <dgm:pt modelId="{9E3D8F3E-8FB1-4A92-872F-B27E38EB471A}" type="pres">
      <dgm:prSet presAssocID="{166D3075-07BF-4E3B-9D34-C23A056D5E8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491DF38-5C3C-490B-8CE3-D87758FA5D46}" type="pres">
      <dgm:prSet presAssocID="{166D3075-07BF-4E3B-9D34-C23A056D5E8C}" presName="spaceRect" presStyleCnt="0"/>
      <dgm:spPr/>
    </dgm:pt>
    <dgm:pt modelId="{EF542873-E671-42E9-AF6C-D72028534514}" type="pres">
      <dgm:prSet presAssocID="{166D3075-07BF-4E3B-9D34-C23A056D5E8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236BB0C-D192-484E-AA2A-1EDF3AD5CA81}" type="presOf" srcId="{2A468B42-16EA-49CD-B516-74B32458C3A2}" destId="{5792F0CA-402D-4488-A5AA-1E0F51CE108A}" srcOrd="0" destOrd="0" presId="urn:microsoft.com/office/officeart/2018/2/layout/IconVerticalSolidList"/>
    <dgm:cxn modelId="{8851F814-8F18-44B6-A1A4-29B43BCDE5A6}" srcId="{E45F6C5C-830A-42CF-9F02-440D73489406}" destId="{5E6B6525-FB0F-471E-A201-1D5AF2415B44}" srcOrd="0" destOrd="0" parTransId="{0D279817-6511-4DD5-A2DE-5F029A2B0957}" sibTransId="{74120A08-885E-489F-9D00-F8FFE94798E2}"/>
    <dgm:cxn modelId="{46DA0A21-EFDC-40F2-970C-16FE59131DB7}" srcId="{E45F6C5C-830A-42CF-9F02-440D73489406}" destId="{166D3075-07BF-4E3B-9D34-C23A056D5E8C}" srcOrd="7" destOrd="0" parTransId="{402CFD19-7F25-4B10-AB9D-2590CF4440CB}" sibTransId="{48A4DAB4-8AB4-49B3-BC46-4B9150AE4139}"/>
    <dgm:cxn modelId="{A9E77B24-2502-49DC-9517-CDE6C7862420}" type="presOf" srcId="{F396CE74-CD86-47BB-B94E-28E3E7004FB5}" destId="{0E4D41CE-0722-4442-A214-A2DC0E4C8901}" srcOrd="0" destOrd="0" presId="urn:microsoft.com/office/officeart/2018/2/layout/IconVerticalSolidList"/>
    <dgm:cxn modelId="{D321525D-11B1-435A-AE4C-76FBA8EEF5E1}" type="presOf" srcId="{BFF03643-2A25-4F6E-83EB-0A2CE49FAD42}" destId="{B62ED4BF-1E48-445C-B59A-85B4F5BC88FB}" srcOrd="0" destOrd="0" presId="urn:microsoft.com/office/officeart/2018/2/layout/IconVerticalSolidList"/>
    <dgm:cxn modelId="{99AEB36D-62EE-4445-AEAE-83261CA783AE}" type="presOf" srcId="{5E6B6525-FB0F-471E-A201-1D5AF2415B44}" destId="{CE9A852A-4ABD-4246-B26B-F8B576BE061F}" srcOrd="0" destOrd="0" presId="urn:microsoft.com/office/officeart/2018/2/layout/IconVerticalSolidList"/>
    <dgm:cxn modelId="{459F0075-ED9D-405A-9C33-B77514B1B71C}" srcId="{E45F6C5C-830A-42CF-9F02-440D73489406}" destId="{F396CE74-CD86-47BB-B94E-28E3E7004FB5}" srcOrd="2" destOrd="0" parTransId="{9A0AF3A4-49BF-401C-AF9A-E141F651E7A2}" sibTransId="{735BE31A-B41F-4225-B617-4A2A47A37EA8}"/>
    <dgm:cxn modelId="{C7E65384-2E72-41F2-9400-CE982B0B832E}" srcId="{E45F6C5C-830A-42CF-9F02-440D73489406}" destId="{EE587B95-142E-4E9E-B49A-903C8BFF8B8F}" srcOrd="1" destOrd="0" parTransId="{2DF7E55F-DD28-4F74-90CA-B35BCD523FC1}" sibTransId="{D152433B-6D54-4860-A0A9-D71A1D6B267B}"/>
    <dgm:cxn modelId="{4DA84DA4-FF9F-48D7-AA18-1CFEC239AAD4}" srcId="{E45F6C5C-830A-42CF-9F02-440D73489406}" destId="{4BBD48DA-BEFC-4121-AE39-4F9830B08652}" srcOrd="3" destOrd="0" parTransId="{B6B00190-F153-4C3C-8D43-0DB994A5A103}" sibTransId="{E3B8C99F-71FF-45B0-AD2E-07CBC7EE9F6E}"/>
    <dgm:cxn modelId="{89A5C9A8-5BE7-4216-8EC9-95BD8179AB7C}" type="presOf" srcId="{166D3075-07BF-4E3B-9D34-C23A056D5E8C}" destId="{EF542873-E671-42E9-AF6C-D72028534514}" srcOrd="0" destOrd="0" presId="urn:microsoft.com/office/officeart/2018/2/layout/IconVerticalSolidList"/>
    <dgm:cxn modelId="{E9B23BAD-1529-492A-974B-98BC6113CB5C}" type="presOf" srcId="{E45F6C5C-830A-42CF-9F02-440D73489406}" destId="{43A4F653-4A63-4FE9-9D67-2581E273EE77}" srcOrd="0" destOrd="0" presId="urn:microsoft.com/office/officeart/2018/2/layout/IconVerticalSolidList"/>
    <dgm:cxn modelId="{8B7930AE-7DB8-41B3-BC8D-E5A189A01C2D}" srcId="{E45F6C5C-830A-42CF-9F02-440D73489406}" destId="{B0B1D6D6-0A86-4A99-8DFC-79C90E40B71B}" srcOrd="6" destOrd="0" parTransId="{E598463B-C94A-48AC-9D03-38E0A25542C5}" sibTransId="{24A23BA8-26E8-4473-90D1-211311E7D0E6}"/>
    <dgm:cxn modelId="{3DEC35B3-37E5-41D1-820D-02D4E0ABDED8}" type="presOf" srcId="{B0B1D6D6-0A86-4A99-8DFC-79C90E40B71B}" destId="{57FFA891-FC19-4E6F-BE25-9D83DCBEB0B5}" srcOrd="0" destOrd="0" presId="urn:microsoft.com/office/officeart/2018/2/layout/IconVerticalSolidList"/>
    <dgm:cxn modelId="{F87B08EC-DF73-433B-A77D-33A3CEC21F10}" srcId="{E45F6C5C-830A-42CF-9F02-440D73489406}" destId="{2A468B42-16EA-49CD-B516-74B32458C3A2}" srcOrd="4" destOrd="0" parTransId="{6CF82E9E-B375-4B67-8BAE-28AE74AB96DE}" sibTransId="{1AF9CB3D-C46D-4178-9EB8-D376693401BE}"/>
    <dgm:cxn modelId="{DA6953F3-7B53-402B-88D2-E9EF2EFBE03C}" srcId="{E45F6C5C-830A-42CF-9F02-440D73489406}" destId="{BFF03643-2A25-4F6E-83EB-0A2CE49FAD42}" srcOrd="5" destOrd="0" parTransId="{7B3AA765-3D86-4A97-9F07-79D570F76658}" sibTransId="{44DAECD5-3C63-4EB1-A354-A5C5EBE24D6B}"/>
    <dgm:cxn modelId="{CBEA1CFC-1309-404A-A115-1A894921A07C}" type="presOf" srcId="{4BBD48DA-BEFC-4121-AE39-4F9830B08652}" destId="{CCE02FCC-FAE4-484B-BEE8-6062E3022AB1}" srcOrd="0" destOrd="0" presId="urn:microsoft.com/office/officeart/2018/2/layout/IconVerticalSolidList"/>
    <dgm:cxn modelId="{2B5A17FF-5BB1-4DFB-A4B4-501FC0403CF6}" type="presOf" srcId="{EE587B95-142E-4E9E-B49A-903C8BFF8B8F}" destId="{1AC56A2C-F03F-4091-9759-49BDA99BEC78}" srcOrd="0" destOrd="0" presId="urn:microsoft.com/office/officeart/2018/2/layout/IconVerticalSolidList"/>
    <dgm:cxn modelId="{9B84FC39-11B5-4B4D-8996-D00D87CF329E}" type="presParOf" srcId="{43A4F653-4A63-4FE9-9D67-2581E273EE77}" destId="{67C4B919-B612-43C0-AF29-BDF60D1D07C9}" srcOrd="0" destOrd="0" presId="urn:microsoft.com/office/officeart/2018/2/layout/IconVerticalSolidList"/>
    <dgm:cxn modelId="{E88E3DDC-BE99-43D8-B3A2-2454D73995FC}" type="presParOf" srcId="{67C4B919-B612-43C0-AF29-BDF60D1D07C9}" destId="{8BE48F09-94F2-43D1-82AC-6AF16D53C93F}" srcOrd="0" destOrd="0" presId="urn:microsoft.com/office/officeart/2018/2/layout/IconVerticalSolidList"/>
    <dgm:cxn modelId="{9EED44A0-4732-494B-89D3-A8DFB6BEA594}" type="presParOf" srcId="{67C4B919-B612-43C0-AF29-BDF60D1D07C9}" destId="{F3BF47BD-6AD0-4725-96D4-5BF0832983DE}" srcOrd="1" destOrd="0" presId="urn:microsoft.com/office/officeart/2018/2/layout/IconVerticalSolidList"/>
    <dgm:cxn modelId="{BE31F73C-EEB8-4344-9583-B0A5FCDD85E4}" type="presParOf" srcId="{67C4B919-B612-43C0-AF29-BDF60D1D07C9}" destId="{40231BF8-1A43-4E06-83EC-E5DE6C4EDFF8}" srcOrd="2" destOrd="0" presId="urn:microsoft.com/office/officeart/2018/2/layout/IconVerticalSolidList"/>
    <dgm:cxn modelId="{9A0F15EE-D0C5-4FA8-B15A-CAA07AB7D11D}" type="presParOf" srcId="{67C4B919-B612-43C0-AF29-BDF60D1D07C9}" destId="{CE9A852A-4ABD-4246-B26B-F8B576BE061F}" srcOrd="3" destOrd="0" presId="urn:microsoft.com/office/officeart/2018/2/layout/IconVerticalSolidList"/>
    <dgm:cxn modelId="{4E14BDA1-D1E3-40B7-8FF2-1E0D8517106F}" type="presParOf" srcId="{43A4F653-4A63-4FE9-9D67-2581E273EE77}" destId="{9384AABE-F92F-458D-9C05-618754BD7A47}" srcOrd="1" destOrd="0" presId="urn:microsoft.com/office/officeart/2018/2/layout/IconVerticalSolidList"/>
    <dgm:cxn modelId="{BEC16511-529E-4507-9E64-65EBC141906A}" type="presParOf" srcId="{43A4F653-4A63-4FE9-9D67-2581E273EE77}" destId="{DCB70445-62A2-4033-866F-6869EBA2173A}" srcOrd="2" destOrd="0" presId="urn:microsoft.com/office/officeart/2018/2/layout/IconVerticalSolidList"/>
    <dgm:cxn modelId="{509AECB6-200E-45A6-BD55-1D6C8D7DCCCF}" type="presParOf" srcId="{DCB70445-62A2-4033-866F-6869EBA2173A}" destId="{0F9E7564-DB86-4789-86B5-2EF815409DEF}" srcOrd="0" destOrd="0" presId="urn:microsoft.com/office/officeart/2018/2/layout/IconVerticalSolidList"/>
    <dgm:cxn modelId="{9426726A-FC26-4307-B43C-F25A0E8B41E3}" type="presParOf" srcId="{DCB70445-62A2-4033-866F-6869EBA2173A}" destId="{F28ADCF6-CD2F-44E6-B422-ADEC9303B8A2}" srcOrd="1" destOrd="0" presId="urn:microsoft.com/office/officeart/2018/2/layout/IconVerticalSolidList"/>
    <dgm:cxn modelId="{8E349DAF-F010-416B-8E0B-D504BE8518D3}" type="presParOf" srcId="{DCB70445-62A2-4033-866F-6869EBA2173A}" destId="{6AE8A16C-07C4-4DC8-9787-DD5B5BA7F852}" srcOrd="2" destOrd="0" presId="urn:microsoft.com/office/officeart/2018/2/layout/IconVerticalSolidList"/>
    <dgm:cxn modelId="{BA9CE404-ECC7-46DE-A365-B007BD2BEAB2}" type="presParOf" srcId="{DCB70445-62A2-4033-866F-6869EBA2173A}" destId="{1AC56A2C-F03F-4091-9759-49BDA99BEC78}" srcOrd="3" destOrd="0" presId="urn:microsoft.com/office/officeart/2018/2/layout/IconVerticalSolidList"/>
    <dgm:cxn modelId="{65849873-79CB-4CEF-A1C9-40150D958DEF}" type="presParOf" srcId="{43A4F653-4A63-4FE9-9D67-2581E273EE77}" destId="{8D849B60-4650-4ED0-9505-E9110C9603B7}" srcOrd="3" destOrd="0" presId="urn:microsoft.com/office/officeart/2018/2/layout/IconVerticalSolidList"/>
    <dgm:cxn modelId="{D2802B96-E029-4A60-9B79-3150C4871404}" type="presParOf" srcId="{43A4F653-4A63-4FE9-9D67-2581E273EE77}" destId="{A4CEC9A3-24D1-4CED-82FC-91BCFBBA1260}" srcOrd="4" destOrd="0" presId="urn:microsoft.com/office/officeart/2018/2/layout/IconVerticalSolidList"/>
    <dgm:cxn modelId="{500081A1-492F-46DB-9383-8DC9E2883295}" type="presParOf" srcId="{A4CEC9A3-24D1-4CED-82FC-91BCFBBA1260}" destId="{F043F56E-006B-4A13-9AFC-481316031273}" srcOrd="0" destOrd="0" presId="urn:microsoft.com/office/officeart/2018/2/layout/IconVerticalSolidList"/>
    <dgm:cxn modelId="{0D553892-1793-4D94-A0A1-CC4DF2316F78}" type="presParOf" srcId="{A4CEC9A3-24D1-4CED-82FC-91BCFBBA1260}" destId="{FFF4F7AB-35CF-4E08-A1D3-C2F86BB50EC8}" srcOrd="1" destOrd="0" presId="urn:microsoft.com/office/officeart/2018/2/layout/IconVerticalSolidList"/>
    <dgm:cxn modelId="{511DE706-6DCD-48EF-AD73-A63AA1CFFF09}" type="presParOf" srcId="{A4CEC9A3-24D1-4CED-82FC-91BCFBBA1260}" destId="{EA8241E2-5EAF-4558-8E43-28BB086AA698}" srcOrd="2" destOrd="0" presId="urn:microsoft.com/office/officeart/2018/2/layout/IconVerticalSolidList"/>
    <dgm:cxn modelId="{3875B9D9-D70F-43B6-B843-A73435E0FE35}" type="presParOf" srcId="{A4CEC9A3-24D1-4CED-82FC-91BCFBBA1260}" destId="{0E4D41CE-0722-4442-A214-A2DC0E4C8901}" srcOrd="3" destOrd="0" presId="urn:microsoft.com/office/officeart/2018/2/layout/IconVerticalSolidList"/>
    <dgm:cxn modelId="{43702739-A916-437F-96E5-6C2141AE181F}" type="presParOf" srcId="{43A4F653-4A63-4FE9-9D67-2581E273EE77}" destId="{26771068-983E-4E62-A1D3-ED2BF593F462}" srcOrd="5" destOrd="0" presId="urn:microsoft.com/office/officeart/2018/2/layout/IconVerticalSolidList"/>
    <dgm:cxn modelId="{9FE2D52B-E7FE-4398-847E-181DA11101BC}" type="presParOf" srcId="{43A4F653-4A63-4FE9-9D67-2581E273EE77}" destId="{70554D12-8F95-47A7-B079-C0C18A3D671C}" srcOrd="6" destOrd="0" presId="urn:microsoft.com/office/officeart/2018/2/layout/IconVerticalSolidList"/>
    <dgm:cxn modelId="{7AF1AED5-10DA-4B58-B6A1-764109A2ED16}" type="presParOf" srcId="{70554D12-8F95-47A7-B079-C0C18A3D671C}" destId="{A0C7DBE0-86E1-44B1-8973-6CE23537AFA2}" srcOrd="0" destOrd="0" presId="urn:microsoft.com/office/officeart/2018/2/layout/IconVerticalSolidList"/>
    <dgm:cxn modelId="{5DC071B0-8108-4A92-BED7-CBDC56257025}" type="presParOf" srcId="{70554D12-8F95-47A7-B079-C0C18A3D671C}" destId="{2ECCC7EC-FB52-4D78-B805-FC470F6AFD4D}" srcOrd="1" destOrd="0" presId="urn:microsoft.com/office/officeart/2018/2/layout/IconVerticalSolidList"/>
    <dgm:cxn modelId="{77EE3C8A-33E7-4AAE-A249-ACF8DAEB7BA6}" type="presParOf" srcId="{70554D12-8F95-47A7-B079-C0C18A3D671C}" destId="{FDB11809-6E32-44A6-8D2B-831FD1D0AE14}" srcOrd="2" destOrd="0" presId="urn:microsoft.com/office/officeart/2018/2/layout/IconVerticalSolidList"/>
    <dgm:cxn modelId="{BE2FD985-8A43-4F60-9623-0E13F7832EDA}" type="presParOf" srcId="{70554D12-8F95-47A7-B079-C0C18A3D671C}" destId="{CCE02FCC-FAE4-484B-BEE8-6062E3022AB1}" srcOrd="3" destOrd="0" presId="urn:microsoft.com/office/officeart/2018/2/layout/IconVerticalSolidList"/>
    <dgm:cxn modelId="{FE52EBB6-3739-4029-A877-270401537E3C}" type="presParOf" srcId="{43A4F653-4A63-4FE9-9D67-2581E273EE77}" destId="{8D5DF404-D9EE-459C-9067-897068291D13}" srcOrd="7" destOrd="0" presId="urn:microsoft.com/office/officeart/2018/2/layout/IconVerticalSolidList"/>
    <dgm:cxn modelId="{A3FD3DD6-50B6-4BCC-BA5D-E0167D97B945}" type="presParOf" srcId="{43A4F653-4A63-4FE9-9D67-2581E273EE77}" destId="{BA264BF9-324A-4C68-9E98-C15942DA9736}" srcOrd="8" destOrd="0" presId="urn:microsoft.com/office/officeart/2018/2/layout/IconVerticalSolidList"/>
    <dgm:cxn modelId="{18268955-8A91-406D-A7EF-9AFBC7B11E9E}" type="presParOf" srcId="{BA264BF9-324A-4C68-9E98-C15942DA9736}" destId="{4C275264-D6BB-4CD9-96B3-4FE31E46699F}" srcOrd="0" destOrd="0" presId="urn:microsoft.com/office/officeart/2018/2/layout/IconVerticalSolidList"/>
    <dgm:cxn modelId="{AC35F788-B332-483E-AC9A-87DE6C053A0B}" type="presParOf" srcId="{BA264BF9-324A-4C68-9E98-C15942DA9736}" destId="{7582F1FE-4477-46E9-8CBE-2C7BF4ED73BA}" srcOrd="1" destOrd="0" presId="urn:microsoft.com/office/officeart/2018/2/layout/IconVerticalSolidList"/>
    <dgm:cxn modelId="{9B38D0A7-D8E2-4486-8DD4-9319600BF20C}" type="presParOf" srcId="{BA264BF9-324A-4C68-9E98-C15942DA9736}" destId="{ADE1B4C6-A729-4B9D-911C-A4E55E8F6114}" srcOrd="2" destOrd="0" presId="urn:microsoft.com/office/officeart/2018/2/layout/IconVerticalSolidList"/>
    <dgm:cxn modelId="{94DA6494-4DBA-4641-82C2-C19306536E10}" type="presParOf" srcId="{BA264BF9-324A-4C68-9E98-C15942DA9736}" destId="{5792F0CA-402D-4488-A5AA-1E0F51CE108A}" srcOrd="3" destOrd="0" presId="urn:microsoft.com/office/officeart/2018/2/layout/IconVerticalSolidList"/>
    <dgm:cxn modelId="{46CF2851-D231-42BE-AF18-92C673F4003E}" type="presParOf" srcId="{43A4F653-4A63-4FE9-9D67-2581E273EE77}" destId="{44A89383-B3A5-4448-9D9D-64F4E76E9734}" srcOrd="9" destOrd="0" presId="urn:microsoft.com/office/officeart/2018/2/layout/IconVerticalSolidList"/>
    <dgm:cxn modelId="{991F8685-993B-4B96-9738-F0D6925FA8B8}" type="presParOf" srcId="{43A4F653-4A63-4FE9-9D67-2581E273EE77}" destId="{9AD5F1AD-72F6-4953-9BCD-7A223E836C5B}" srcOrd="10" destOrd="0" presId="urn:microsoft.com/office/officeart/2018/2/layout/IconVerticalSolidList"/>
    <dgm:cxn modelId="{1DC270F9-BE75-4B9D-8D74-98BF67202281}" type="presParOf" srcId="{9AD5F1AD-72F6-4953-9BCD-7A223E836C5B}" destId="{9E8DF0AB-DA20-426A-A95E-ABBEA9A210AB}" srcOrd="0" destOrd="0" presId="urn:microsoft.com/office/officeart/2018/2/layout/IconVerticalSolidList"/>
    <dgm:cxn modelId="{AD8D68C5-29E3-443B-84B1-6144E488A10B}" type="presParOf" srcId="{9AD5F1AD-72F6-4953-9BCD-7A223E836C5B}" destId="{19D8AF49-E5A5-42E7-8252-CCEF28ACC09D}" srcOrd="1" destOrd="0" presId="urn:microsoft.com/office/officeart/2018/2/layout/IconVerticalSolidList"/>
    <dgm:cxn modelId="{049CCE7B-A304-43A2-A5D9-55FF48C41365}" type="presParOf" srcId="{9AD5F1AD-72F6-4953-9BCD-7A223E836C5B}" destId="{B47853E4-DAD5-45F2-87D0-5307D928E6C2}" srcOrd="2" destOrd="0" presId="urn:microsoft.com/office/officeart/2018/2/layout/IconVerticalSolidList"/>
    <dgm:cxn modelId="{4053A158-EE8C-4A48-A1E0-0444C40424BD}" type="presParOf" srcId="{9AD5F1AD-72F6-4953-9BCD-7A223E836C5B}" destId="{B62ED4BF-1E48-445C-B59A-85B4F5BC88FB}" srcOrd="3" destOrd="0" presId="urn:microsoft.com/office/officeart/2018/2/layout/IconVerticalSolidList"/>
    <dgm:cxn modelId="{5E6BA2C0-17BE-4C1F-A9F1-AD7BEB5BA79B}" type="presParOf" srcId="{43A4F653-4A63-4FE9-9D67-2581E273EE77}" destId="{A4B035CC-2039-4BF7-9D4C-3FB70B319D2D}" srcOrd="11" destOrd="0" presId="urn:microsoft.com/office/officeart/2018/2/layout/IconVerticalSolidList"/>
    <dgm:cxn modelId="{FDA35535-BA01-4D20-AA3E-85D91D22DEED}" type="presParOf" srcId="{43A4F653-4A63-4FE9-9D67-2581E273EE77}" destId="{F3762D77-7FCA-4102-BD3A-8A17C7B2A7D6}" srcOrd="12" destOrd="0" presId="urn:microsoft.com/office/officeart/2018/2/layout/IconVerticalSolidList"/>
    <dgm:cxn modelId="{FB52A583-5B1F-4D0F-B5D6-2C96EA788D64}" type="presParOf" srcId="{F3762D77-7FCA-4102-BD3A-8A17C7B2A7D6}" destId="{0962AC2A-7BE9-4120-A742-3A9340F068BF}" srcOrd="0" destOrd="0" presId="urn:microsoft.com/office/officeart/2018/2/layout/IconVerticalSolidList"/>
    <dgm:cxn modelId="{48A1EC37-1834-411C-8CB2-5909F1F41293}" type="presParOf" srcId="{F3762D77-7FCA-4102-BD3A-8A17C7B2A7D6}" destId="{948BA9F6-9DDE-4982-8DBC-10A2E12B9241}" srcOrd="1" destOrd="0" presId="urn:microsoft.com/office/officeart/2018/2/layout/IconVerticalSolidList"/>
    <dgm:cxn modelId="{1DFA4C62-BD77-4861-8CA7-8C0F3DA7AB70}" type="presParOf" srcId="{F3762D77-7FCA-4102-BD3A-8A17C7B2A7D6}" destId="{D6B064F8-297D-472B-83A7-160E2BD899B7}" srcOrd="2" destOrd="0" presId="urn:microsoft.com/office/officeart/2018/2/layout/IconVerticalSolidList"/>
    <dgm:cxn modelId="{5226077E-19F8-4D0D-B4DA-6581BE4BE35B}" type="presParOf" srcId="{F3762D77-7FCA-4102-BD3A-8A17C7B2A7D6}" destId="{57FFA891-FC19-4E6F-BE25-9D83DCBEB0B5}" srcOrd="3" destOrd="0" presId="urn:microsoft.com/office/officeart/2018/2/layout/IconVerticalSolidList"/>
    <dgm:cxn modelId="{C6566C47-18D2-4EDC-B284-E31740B64532}" type="presParOf" srcId="{43A4F653-4A63-4FE9-9D67-2581E273EE77}" destId="{BDAC0D52-D04C-443B-B57F-F1E5387DC863}" srcOrd="13" destOrd="0" presId="urn:microsoft.com/office/officeart/2018/2/layout/IconVerticalSolidList"/>
    <dgm:cxn modelId="{40FF959D-75AE-4D2D-AFCF-89592A97DE83}" type="presParOf" srcId="{43A4F653-4A63-4FE9-9D67-2581E273EE77}" destId="{961794C0-E830-4699-A67B-D20F45DDE579}" srcOrd="14" destOrd="0" presId="urn:microsoft.com/office/officeart/2018/2/layout/IconVerticalSolidList"/>
    <dgm:cxn modelId="{AA9EDEEE-C354-443B-B160-185137B6FD1C}" type="presParOf" srcId="{961794C0-E830-4699-A67B-D20F45DDE579}" destId="{DEAB92ED-D633-4A60-9C26-A564D4301B9E}" srcOrd="0" destOrd="0" presId="urn:microsoft.com/office/officeart/2018/2/layout/IconVerticalSolidList"/>
    <dgm:cxn modelId="{F1F82A0E-12B0-4BCD-857A-A2CF23E88722}" type="presParOf" srcId="{961794C0-E830-4699-A67B-D20F45DDE579}" destId="{9E3D8F3E-8FB1-4A92-872F-B27E38EB471A}" srcOrd="1" destOrd="0" presId="urn:microsoft.com/office/officeart/2018/2/layout/IconVerticalSolidList"/>
    <dgm:cxn modelId="{937F0A36-3F7A-490F-B4CF-3D657A0F88EF}" type="presParOf" srcId="{961794C0-E830-4699-A67B-D20F45DDE579}" destId="{2491DF38-5C3C-490B-8CE3-D87758FA5D46}" srcOrd="2" destOrd="0" presId="urn:microsoft.com/office/officeart/2018/2/layout/IconVerticalSolidList"/>
    <dgm:cxn modelId="{A039F3C8-BC29-4817-90B8-E4B62165BCC7}" type="presParOf" srcId="{961794C0-E830-4699-A67B-D20F45DDE579}" destId="{EF542873-E671-42E9-AF6C-D72028534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256B3-9680-4316-ADE0-BA293EFFAE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0BC3A-530E-41E4-9CA7-C4D6A06BEB94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Challenge</a:t>
          </a:r>
        </a:p>
      </dgm:t>
    </dgm:pt>
    <dgm:pt modelId="{3813F796-5EB9-4B06-AFFB-4349F978A7E2}" type="parTrans" cxnId="{A4FA7291-D6C4-49EE-B1BD-7147F56B918F}">
      <dgm:prSet/>
      <dgm:spPr/>
      <dgm:t>
        <a:bodyPr/>
        <a:lstStyle/>
        <a:p>
          <a:endParaRPr lang="en-US"/>
        </a:p>
      </dgm:t>
    </dgm:pt>
    <dgm:pt modelId="{E08DDC3D-6EC2-4701-9AC6-704A3243D80C}" type="sibTrans" cxnId="{A4FA7291-D6C4-49EE-B1BD-7147F56B918F}">
      <dgm:prSet/>
      <dgm:spPr/>
      <dgm:t>
        <a:bodyPr/>
        <a:lstStyle/>
        <a:p>
          <a:endParaRPr lang="en-US"/>
        </a:p>
      </dgm:t>
    </dgm:pt>
    <dgm:pt modelId="{86C7C973-73D7-485C-A38E-FEFFB6C4F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opperplate Gothic Light" panose="020E0507020206020404" pitchFamily="34" charset="0"/>
            </a:rPr>
            <a:t>Keepa</a:t>
          </a:r>
          <a:r>
            <a:rPr lang="en-US" dirty="0">
              <a:latin typeface="Copperplate Gothic Light" panose="020E0507020206020404" pitchFamily="34" charset="0"/>
            </a:rPr>
            <a:t> API token bottleneck allowed only 1 or records per minute</a:t>
          </a:r>
        </a:p>
      </dgm:t>
    </dgm:pt>
    <dgm:pt modelId="{A996FE75-8DC3-4DBF-A0D7-E3542EF5E65C}" type="parTrans" cxnId="{C5075AF0-7645-4255-B1A3-D3C828904E91}">
      <dgm:prSet/>
      <dgm:spPr/>
      <dgm:t>
        <a:bodyPr/>
        <a:lstStyle/>
        <a:p>
          <a:endParaRPr lang="en-US"/>
        </a:p>
      </dgm:t>
    </dgm:pt>
    <dgm:pt modelId="{5E060E67-CCE4-4516-B343-2EDE29819759}" type="sibTrans" cxnId="{C5075AF0-7645-4255-B1A3-D3C828904E91}">
      <dgm:prSet/>
      <dgm:spPr/>
      <dgm:t>
        <a:bodyPr/>
        <a:lstStyle/>
        <a:p>
          <a:endParaRPr lang="en-US"/>
        </a:p>
      </dgm:t>
    </dgm:pt>
    <dgm:pt modelId="{447507A4-9A3D-4FD7-907B-7A96EC6AEB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Copperplate Gothic Light" panose="020E0507020206020404" pitchFamily="34" charset="0"/>
            </a:rPr>
            <a:t>API key set to expire within few weeks of obtaining it</a:t>
          </a:r>
        </a:p>
      </dgm:t>
    </dgm:pt>
    <dgm:pt modelId="{537CE9CA-0167-4450-9B82-F1532770FFA8}" type="parTrans" cxnId="{BC7B62BC-9937-46CB-AF90-8FD7FADC94A6}">
      <dgm:prSet/>
      <dgm:spPr/>
      <dgm:t>
        <a:bodyPr/>
        <a:lstStyle/>
        <a:p>
          <a:endParaRPr lang="en-US"/>
        </a:p>
      </dgm:t>
    </dgm:pt>
    <dgm:pt modelId="{501D57EE-B200-4372-8AB6-AEE7B95FA1C7}" type="sibTrans" cxnId="{BC7B62BC-9937-46CB-AF90-8FD7FADC94A6}">
      <dgm:prSet/>
      <dgm:spPr/>
      <dgm:t>
        <a:bodyPr/>
        <a:lstStyle/>
        <a:p>
          <a:endParaRPr lang="en-US"/>
        </a:p>
      </dgm:t>
    </dgm:pt>
    <dgm:pt modelId="{DF537FA1-1433-4D27-81E9-BB8967AC54E5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Solution</a:t>
          </a:r>
        </a:p>
      </dgm:t>
    </dgm:pt>
    <dgm:pt modelId="{8F31CE9F-E6B8-4E0A-A819-91B4D8A6F5CB}" type="parTrans" cxnId="{A2552DBB-02ED-4067-8AA9-C68F1855555F}">
      <dgm:prSet/>
      <dgm:spPr/>
      <dgm:t>
        <a:bodyPr/>
        <a:lstStyle/>
        <a:p>
          <a:endParaRPr lang="en-US"/>
        </a:p>
      </dgm:t>
    </dgm:pt>
    <dgm:pt modelId="{161DE28C-FD25-4347-97A2-13A2173EA3B4}" type="sibTrans" cxnId="{A2552DBB-02ED-4067-8AA9-C68F1855555F}">
      <dgm:prSet/>
      <dgm:spPr/>
      <dgm:t>
        <a:bodyPr/>
        <a:lstStyle/>
        <a:p>
          <a:endParaRPr lang="en-US"/>
        </a:p>
      </dgm:t>
    </dgm:pt>
    <dgm:pt modelId="{A7F4F093-B218-480A-BBC5-6897BE98F018}">
      <dgm:prSet/>
      <dgm:spPr/>
      <dgm:t>
        <a:bodyPr/>
        <a:lstStyle/>
        <a:p>
          <a:r>
            <a:rPr lang="en-US" dirty="0">
              <a:latin typeface="Copperplate Gothic Light" panose="020E0507020206020404" pitchFamily="34" charset="0"/>
            </a:rPr>
            <a:t>We requested a data dump file from </a:t>
          </a:r>
          <a:r>
            <a:rPr lang="en-US" dirty="0" err="1">
              <a:latin typeface="Copperplate Gothic Light" panose="020E0507020206020404" pitchFamily="34" charset="0"/>
            </a:rPr>
            <a:t>Keepa</a:t>
          </a:r>
          <a:endParaRPr lang="en-US" dirty="0">
            <a:latin typeface="Copperplate Gothic Light" panose="020E0507020206020404" pitchFamily="34" charset="0"/>
          </a:endParaRPr>
        </a:p>
      </dgm:t>
    </dgm:pt>
    <dgm:pt modelId="{83821A49-03E9-4350-9D8D-6A7510FB8692}" type="parTrans" cxnId="{74037B22-FC01-4F4F-9EA3-C7071EC1F81B}">
      <dgm:prSet/>
      <dgm:spPr/>
      <dgm:t>
        <a:bodyPr/>
        <a:lstStyle/>
        <a:p>
          <a:endParaRPr lang="en-US"/>
        </a:p>
      </dgm:t>
    </dgm:pt>
    <dgm:pt modelId="{A986DB57-75A5-4E76-855D-F82663719434}" type="sibTrans" cxnId="{74037B22-FC01-4F4F-9EA3-C7071EC1F81B}">
      <dgm:prSet/>
      <dgm:spPr/>
      <dgm:t>
        <a:bodyPr/>
        <a:lstStyle/>
        <a:p>
          <a:endParaRPr lang="en-US"/>
        </a:p>
      </dgm:t>
    </dgm:pt>
    <dgm:pt modelId="{9D5B2FDB-1E1F-42A9-A8D5-24FB8E762855}" type="pres">
      <dgm:prSet presAssocID="{67D256B3-9680-4316-ADE0-BA293EFFAE8B}" presName="outerComposite" presStyleCnt="0">
        <dgm:presLayoutVars>
          <dgm:chMax val="5"/>
          <dgm:dir/>
          <dgm:resizeHandles val="exact"/>
        </dgm:presLayoutVars>
      </dgm:prSet>
      <dgm:spPr/>
    </dgm:pt>
    <dgm:pt modelId="{D4A641B1-9178-4460-A678-CB7D7ED5B5AD}" type="pres">
      <dgm:prSet presAssocID="{67D256B3-9680-4316-ADE0-BA293EFFAE8B}" presName="dummyMaxCanvas" presStyleCnt="0">
        <dgm:presLayoutVars/>
      </dgm:prSet>
      <dgm:spPr/>
    </dgm:pt>
    <dgm:pt modelId="{8006EDFE-3ADD-4C49-8394-702A098D46AB}" type="pres">
      <dgm:prSet presAssocID="{67D256B3-9680-4316-ADE0-BA293EFFAE8B}" presName="TwoNodes_1" presStyleLbl="node1" presStyleIdx="0" presStyleCnt="2">
        <dgm:presLayoutVars>
          <dgm:bulletEnabled val="1"/>
        </dgm:presLayoutVars>
      </dgm:prSet>
      <dgm:spPr/>
    </dgm:pt>
    <dgm:pt modelId="{6298B649-5B4F-4BC4-AB6F-7A37E10A0598}" type="pres">
      <dgm:prSet presAssocID="{67D256B3-9680-4316-ADE0-BA293EFFAE8B}" presName="TwoNodes_2" presStyleLbl="node1" presStyleIdx="1" presStyleCnt="2">
        <dgm:presLayoutVars>
          <dgm:bulletEnabled val="1"/>
        </dgm:presLayoutVars>
      </dgm:prSet>
      <dgm:spPr/>
    </dgm:pt>
    <dgm:pt modelId="{FE53DD1A-0713-4A33-B8D0-858B3EC23BBB}" type="pres">
      <dgm:prSet presAssocID="{67D256B3-9680-4316-ADE0-BA293EFFAE8B}" presName="TwoConn_1-2" presStyleLbl="fgAccFollowNode1" presStyleIdx="0" presStyleCnt="1">
        <dgm:presLayoutVars>
          <dgm:bulletEnabled val="1"/>
        </dgm:presLayoutVars>
      </dgm:prSet>
      <dgm:spPr/>
    </dgm:pt>
    <dgm:pt modelId="{C568AA1E-2583-46D6-A1EA-9AFA80CA37E2}" type="pres">
      <dgm:prSet presAssocID="{67D256B3-9680-4316-ADE0-BA293EFFAE8B}" presName="TwoNodes_1_text" presStyleLbl="node1" presStyleIdx="1" presStyleCnt="2">
        <dgm:presLayoutVars>
          <dgm:bulletEnabled val="1"/>
        </dgm:presLayoutVars>
      </dgm:prSet>
      <dgm:spPr/>
    </dgm:pt>
    <dgm:pt modelId="{FCB7F5F9-37F4-40E1-9915-7D7C5B96739F}" type="pres">
      <dgm:prSet presAssocID="{67D256B3-9680-4316-ADE0-BA293EFFAE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9DF9701-75D9-486E-AA7B-B4BBEE368110}" type="presOf" srcId="{DF537FA1-1433-4D27-81E9-BB8967AC54E5}" destId="{FCB7F5F9-37F4-40E1-9915-7D7C5B96739F}" srcOrd="1" destOrd="0" presId="urn:microsoft.com/office/officeart/2005/8/layout/vProcess5"/>
    <dgm:cxn modelId="{74037B22-FC01-4F4F-9EA3-C7071EC1F81B}" srcId="{DF537FA1-1433-4D27-81E9-BB8967AC54E5}" destId="{A7F4F093-B218-480A-BBC5-6897BE98F018}" srcOrd="0" destOrd="0" parTransId="{83821A49-03E9-4350-9D8D-6A7510FB8692}" sibTransId="{A986DB57-75A5-4E76-855D-F82663719434}"/>
    <dgm:cxn modelId="{9383CE28-BA44-4E4B-94C2-0A4C85B01CAB}" type="presOf" srcId="{67D256B3-9680-4316-ADE0-BA293EFFAE8B}" destId="{9D5B2FDB-1E1F-42A9-A8D5-24FB8E762855}" srcOrd="0" destOrd="0" presId="urn:microsoft.com/office/officeart/2005/8/layout/vProcess5"/>
    <dgm:cxn modelId="{CC359A3D-9B5A-4687-A89F-26B7F6C34142}" type="presOf" srcId="{DF537FA1-1433-4D27-81E9-BB8967AC54E5}" destId="{6298B649-5B4F-4BC4-AB6F-7A37E10A0598}" srcOrd="0" destOrd="0" presId="urn:microsoft.com/office/officeart/2005/8/layout/vProcess5"/>
    <dgm:cxn modelId="{B2819063-B342-4F5E-BB71-5984835385C5}" type="presOf" srcId="{447507A4-9A3D-4FD7-907B-7A96EC6AEB48}" destId="{8006EDFE-3ADD-4C49-8394-702A098D46AB}" srcOrd="0" destOrd="2" presId="urn:microsoft.com/office/officeart/2005/8/layout/vProcess5"/>
    <dgm:cxn modelId="{C672E449-F1A0-4055-A04B-E96E45A1110F}" type="presOf" srcId="{A7F4F093-B218-480A-BBC5-6897BE98F018}" destId="{FCB7F5F9-37F4-40E1-9915-7D7C5B96739F}" srcOrd="1" destOrd="1" presId="urn:microsoft.com/office/officeart/2005/8/layout/vProcess5"/>
    <dgm:cxn modelId="{1CF29B8F-AED5-497D-B77E-5AEF1A668684}" type="presOf" srcId="{11A0BC3A-530E-41E4-9CA7-C4D6A06BEB94}" destId="{8006EDFE-3ADD-4C49-8394-702A098D46AB}" srcOrd="0" destOrd="0" presId="urn:microsoft.com/office/officeart/2005/8/layout/vProcess5"/>
    <dgm:cxn modelId="{A4FA7291-D6C4-49EE-B1BD-7147F56B918F}" srcId="{67D256B3-9680-4316-ADE0-BA293EFFAE8B}" destId="{11A0BC3A-530E-41E4-9CA7-C4D6A06BEB94}" srcOrd="0" destOrd="0" parTransId="{3813F796-5EB9-4B06-AFFB-4349F978A7E2}" sibTransId="{E08DDC3D-6EC2-4701-9AC6-704A3243D80C}"/>
    <dgm:cxn modelId="{A9E214B1-A0F9-4CAC-BA18-C4537B7C6027}" type="presOf" srcId="{11A0BC3A-530E-41E4-9CA7-C4D6A06BEB94}" destId="{C568AA1E-2583-46D6-A1EA-9AFA80CA37E2}" srcOrd="1" destOrd="0" presId="urn:microsoft.com/office/officeart/2005/8/layout/vProcess5"/>
    <dgm:cxn modelId="{673FECB7-8F90-4AFC-B691-5D8CCF7EC4F3}" type="presOf" srcId="{E08DDC3D-6EC2-4701-9AC6-704A3243D80C}" destId="{FE53DD1A-0713-4A33-B8D0-858B3EC23BBB}" srcOrd="0" destOrd="0" presId="urn:microsoft.com/office/officeart/2005/8/layout/vProcess5"/>
    <dgm:cxn modelId="{A2552DBB-02ED-4067-8AA9-C68F1855555F}" srcId="{67D256B3-9680-4316-ADE0-BA293EFFAE8B}" destId="{DF537FA1-1433-4D27-81E9-BB8967AC54E5}" srcOrd="1" destOrd="0" parTransId="{8F31CE9F-E6B8-4E0A-A819-91B4D8A6F5CB}" sibTransId="{161DE28C-FD25-4347-97A2-13A2173EA3B4}"/>
    <dgm:cxn modelId="{BC7B62BC-9937-46CB-AF90-8FD7FADC94A6}" srcId="{11A0BC3A-530E-41E4-9CA7-C4D6A06BEB94}" destId="{447507A4-9A3D-4FD7-907B-7A96EC6AEB48}" srcOrd="1" destOrd="0" parTransId="{537CE9CA-0167-4450-9B82-F1532770FFA8}" sibTransId="{501D57EE-B200-4372-8AB6-AEE7B95FA1C7}"/>
    <dgm:cxn modelId="{9ED6C5C1-4C84-4E32-A8D5-FCD47BAB7E25}" type="presOf" srcId="{86C7C973-73D7-485C-A38E-FEFFB6C4F95C}" destId="{C568AA1E-2583-46D6-A1EA-9AFA80CA37E2}" srcOrd="1" destOrd="1" presId="urn:microsoft.com/office/officeart/2005/8/layout/vProcess5"/>
    <dgm:cxn modelId="{DDB6C8D1-388C-4582-A8A1-D16257BD5E52}" type="presOf" srcId="{447507A4-9A3D-4FD7-907B-7A96EC6AEB48}" destId="{C568AA1E-2583-46D6-A1EA-9AFA80CA37E2}" srcOrd="1" destOrd="2" presId="urn:microsoft.com/office/officeart/2005/8/layout/vProcess5"/>
    <dgm:cxn modelId="{C252D3E4-3ED8-4EB7-8039-E1D7BD936350}" type="presOf" srcId="{86C7C973-73D7-485C-A38E-FEFFB6C4F95C}" destId="{8006EDFE-3ADD-4C49-8394-702A098D46AB}" srcOrd="0" destOrd="1" presId="urn:microsoft.com/office/officeart/2005/8/layout/vProcess5"/>
    <dgm:cxn modelId="{7D65C2EA-36CD-47B5-97A3-22B1AB7BCA94}" type="presOf" srcId="{A7F4F093-B218-480A-BBC5-6897BE98F018}" destId="{6298B649-5B4F-4BC4-AB6F-7A37E10A0598}" srcOrd="0" destOrd="1" presId="urn:microsoft.com/office/officeart/2005/8/layout/vProcess5"/>
    <dgm:cxn modelId="{C5075AF0-7645-4255-B1A3-D3C828904E91}" srcId="{11A0BC3A-530E-41E4-9CA7-C4D6A06BEB94}" destId="{86C7C973-73D7-485C-A38E-FEFFB6C4F95C}" srcOrd="0" destOrd="0" parTransId="{A996FE75-8DC3-4DBF-A0D7-E3542EF5E65C}" sibTransId="{5E060E67-CCE4-4516-B343-2EDE29819759}"/>
    <dgm:cxn modelId="{EB47D0F2-5EAF-4819-8F6D-78ECFFE380D0}" type="presParOf" srcId="{9D5B2FDB-1E1F-42A9-A8D5-24FB8E762855}" destId="{D4A641B1-9178-4460-A678-CB7D7ED5B5AD}" srcOrd="0" destOrd="0" presId="urn:microsoft.com/office/officeart/2005/8/layout/vProcess5"/>
    <dgm:cxn modelId="{79C090FD-81E0-4A22-9406-5D1989A8A877}" type="presParOf" srcId="{9D5B2FDB-1E1F-42A9-A8D5-24FB8E762855}" destId="{8006EDFE-3ADD-4C49-8394-702A098D46AB}" srcOrd="1" destOrd="0" presId="urn:microsoft.com/office/officeart/2005/8/layout/vProcess5"/>
    <dgm:cxn modelId="{C6448407-291C-4A2B-8CD5-88ACD6E23DD7}" type="presParOf" srcId="{9D5B2FDB-1E1F-42A9-A8D5-24FB8E762855}" destId="{6298B649-5B4F-4BC4-AB6F-7A37E10A0598}" srcOrd="2" destOrd="0" presId="urn:microsoft.com/office/officeart/2005/8/layout/vProcess5"/>
    <dgm:cxn modelId="{EFF8E386-35AB-413D-9969-8EB2BD77ABEE}" type="presParOf" srcId="{9D5B2FDB-1E1F-42A9-A8D5-24FB8E762855}" destId="{FE53DD1A-0713-4A33-B8D0-858B3EC23BBB}" srcOrd="3" destOrd="0" presId="urn:microsoft.com/office/officeart/2005/8/layout/vProcess5"/>
    <dgm:cxn modelId="{EDCEC8C6-1739-4347-9932-87477E62AC5E}" type="presParOf" srcId="{9D5B2FDB-1E1F-42A9-A8D5-24FB8E762855}" destId="{C568AA1E-2583-46D6-A1EA-9AFA80CA37E2}" srcOrd="4" destOrd="0" presId="urn:microsoft.com/office/officeart/2005/8/layout/vProcess5"/>
    <dgm:cxn modelId="{33560497-DBA2-40A2-8AA2-6D9ADA68B129}" type="presParOf" srcId="{9D5B2FDB-1E1F-42A9-A8D5-24FB8E762855}" destId="{FCB7F5F9-37F4-40E1-9915-7D7C5B96739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AFDB9-25B1-42A8-B3A8-CFC2C5FE3EFC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6A4990F0-9B4B-4E64-8B1A-29397FF8E02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Scikit</a:t>
          </a:r>
          <a:r>
            <a:rPr lang="en-US" sz="1200" dirty="0">
              <a:latin typeface="Copperplate Gothic Light" panose="020E0507020206020404" pitchFamily="34" charset="0"/>
            </a:rPr>
            <a:t>-learn Model Selection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Accuracy &amp; MSE</a:t>
          </a:r>
        </a:p>
      </dgm:t>
    </dgm:pt>
    <dgm:pt modelId="{D6DF99DA-E674-4594-BC5F-4110725A4DE6}" type="parTrans" cxnId="{A0AA699A-F070-4041-8179-3010C241D465}">
      <dgm:prSet/>
      <dgm:spPr/>
      <dgm:t>
        <a:bodyPr/>
        <a:lstStyle/>
        <a:p>
          <a:endParaRPr lang="en-US"/>
        </a:p>
      </dgm:t>
    </dgm:pt>
    <dgm:pt modelId="{259E86F6-2938-475E-9BA7-D0EF2278AA76}" type="sibTrans" cxnId="{A0AA699A-F070-4041-8179-3010C241D465}">
      <dgm:prSet/>
      <dgm:spPr/>
      <dgm:t>
        <a:bodyPr/>
        <a:lstStyle/>
        <a:p>
          <a:endParaRPr lang="en-US"/>
        </a:p>
      </dgm:t>
    </dgm:pt>
    <dgm:pt modelId="{7C9ED8C4-D507-43C4-8432-8DB5C5D1590A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Residuals</a:t>
          </a:r>
        </a:p>
      </dgm:t>
    </dgm:pt>
    <dgm:pt modelId="{5294F0B7-6408-4B06-8794-5506C5A07E9B}" type="parTrans" cxnId="{4703030C-412D-47F6-B6DD-026B9685F9A8}">
      <dgm:prSet/>
      <dgm:spPr/>
      <dgm:t>
        <a:bodyPr/>
        <a:lstStyle/>
        <a:p>
          <a:endParaRPr lang="en-US"/>
        </a:p>
      </dgm:t>
    </dgm:pt>
    <dgm:pt modelId="{5722D13E-89B2-4C00-B4EA-A6A220E9407A}" type="sibTrans" cxnId="{4703030C-412D-47F6-B6DD-026B9685F9A8}">
      <dgm:prSet/>
      <dgm:spPr/>
      <dgm:t>
        <a:bodyPr/>
        <a:lstStyle/>
        <a:p>
          <a:endParaRPr lang="en-US"/>
        </a:p>
      </dgm:t>
    </dgm:pt>
    <dgm:pt modelId="{346156D8-6384-422C-B65C-911A3130B4A4}">
      <dgm:prSet phldrT="[Text]" custT="1"/>
      <dgm:spPr/>
      <dgm:t>
        <a:bodyPr/>
        <a:lstStyle/>
        <a:p>
          <a:r>
            <a:rPr lang="en-US" sz="1200" dirty="0">
              <a:latin typeface="Copperplate Gothic Light" panose="020E0507020206020404" pitchFamily="34" charset="0"/>
            </a:rPr>
            <a:t>Cross 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Validation</a:t>
          </a:r>
        </a:p>
        <a:p>
          <a:endParaRPr lang="en-US" sz="1800" dirty="0">
            <a:latin typeface="Copperplate Gothic Light" panose="020E0507020206020404" pitchFamily="34" charset="0"/>
          </a:endParaRPr>
        </a:p>
      </dgm:t>
    </dgm:pt>
    <dgm:pt modelId="{537D324E-0FB9-43C4-A7B9-8EC55667787B}" type="parTrans" cxnId="{1A955D34-63A1-4428-8B82-737BF13AA1FB}">
      <dgm:prSet/>
      <dgm:spPr/>
      <dgm:t>
        <a:bodyPr/>
        <a:lstStyle/>
        <a:p>
          <a:endParaRPr lang="en-US"/>
        </a:p>
      </dgm:t>
    </dgm:pt>
    <dgm:pt modelId="{EC04177B-6D95-42DA-B4BF-B8BB83E32696}" type="sibTrans" cxnId="{1A955D34-63A1-4428-8B82-737BF13AA1FB}">
      <dgm:prSet/>
      <dgm:spPr/>
      <dgm:t>
        <a:bodyPr/>
        <a:lstStyle/>
        <a:p>
          <a:endParaRPr lang="en-US"/>
        </a:p>
      </dgm:t>
    </dgm:pt>
    <dgm:pt modelId="{1DE451DE-A0F9-446E-9E5D-393006DB59B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Validation Curve</a:t>
          </a:r>
        </a:p>
      </dgm:t>
    </dgm:pt>
    <dgm:pt modelId="{04C55000-E612-4D48-BC11-C1A319AEDA28}" type="parTrans" cxnId="{3221BB64-34C6-4A13-8512-64808A879236}">
      <dgm:prSet/>
      <dgm:spPr/>
      <dgm:t>
        <a:bodyPr/>
        <a:lstStyle/>
        <a:p>
          <a:endParaRPr lang="en-US"/>
        </a:p>
      </dgm:t>
    </dgm:pt>
    <dgm:pt modelId="{E576883A-2565-4320-89BE-4090D3FBAB26}" type="sibTrans" cxnId="{3221BB64-34C6-4A13-8512-64808A879236}">
      <dgm:prSet/>
      <dgm:spPr/>
      <dgm:t>
        <a:bodyPr/>
        <a:lstStyle/>
        <a:p>
          <a:endParaRPr lang="en-US"/>
        </a:p>
      </dgm:t>
    </dgm:pt>
    <dgm:pt modelId="{29E96BF5-3F1F-41BA-B011-E0E9122033CA}" type="pres">
      <dgm:prSet presAssocID="{E98AFDB9-25B1-42A8-B3A8-CFC2C5FE3EFC}" presName="Name0" presStyleCnt="0">
        <dgm:presLayoutVars>
          <dgm:dir/>
          <dgm:animLvl val="lvl"/>
          <dgm:resizeHandles val="exact"/>
        </dgm:presLayoutVars>
      </dgm:prSet>
      <dgm:spPr/>
    </dgm:pt>
    <dgm:pt modelId="{5ACF1E21-0047-4B89-8F5A-74943E6E5859}" type="pres">
      <dgm:prSet presAssocID="{6A4990F0-9B4B-4E64-8B1A-29397FF8E025}" presName="Name8" presStyleCnt="0"/>
      <dgm:spPr/>
    </dgm:pt>
    <dgm:pt modelId="{1C587D61-7FFE-4C92-B400-2D05B4860833}" type="pres">
      <dgm:prSet presAssocID="{6A4990F0-9B4B-4E64-8B1A-29397FF8E025}" presName="level" presStyleLbl="node1" presStyleIdx="0" presStyleCnt="4" custLinFactNeighborX="40403" custLinFactNeighborY="-50774">
        <dgm:presLayoutVars>
          <dgm:chMax val="1"/>
          <dgm:bulletEnabled val="1"/>
        </dgm:presLayoutVars>
      </dgm:prSet>
      <dgm:spPr/>
    </dgm:pt>
    <dgm:pt modelId="{DDA5AB1F-FF79-43C3-B22A-3B1FA5E55149}" type="pres">
      <dgm:prSet presAssocID="{6A4990F0-9B4B-4E64-8B1A-29397FF8E0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C4891B0-BBA5-4BE7-B68B-365EF38A746D}" type="pres">
      <dgm:prSet presAssocID="{7C9ED8C4-D507-43C4-8432-8DB5C5D1590A}" presName="Name8" presStyleCnt="0"/>
      <dgm:spPr/>
    </dgm:pt>
    <dgm:pt modelId="{CCC934B3-821D-4103-8C07-C75FCDD01147}" type="pres">
      <dgm:prSet presAssocID="{7C9ED8C4-D507-43C4-8432-8DB5C5D159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6572F1-4240-4E98-82F9-2D2BFBB986EE}" type="pres">
      <dgm:prSet presAssocID="{7C9ED8C4-D507-43C4-8432-8DB5C5D159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482D64-64A6-4090-9128-6346FFDF6FC4}" type="pres">
      <dgm:prSet presAssocID="{1DE451DE-A0F9-446E-9E5D-393006DB59B5}" presName="Name8" presStyleCnt="0"/>
      <dgm:spPr/>
    </dgm:pt>
    <dgm:pt modelId="{11778E19-CA78-42A6-A2C8-4009DD6141E5}" type="pres">
      <dgm:prSet presAssocID="{1DE451DE-A0F9-446E-9E5D-393006DB59B5}" presName="level" presStyleLbl="node1" presStyleIdx="2" presStyleCnt="4">
        <dgm:presLayoutVars>
          <dgm:chMax val="1"/>
          <dgm:bulletEnabled val="1"/>
        </dgm:presLayoutVars>
      </dgm:prSet>
      <dgm:spPr/>
    </dgm:pt>
    <dgm:pt modelId="{89BB9F7A-9A7B-46F9-82FA-6096D497B483}" type="pres">
      <dgm:prSet presAssocID="{1DE451DE-A0F9-446E-9E5D-393006DB59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208E61-E4EA-48CA-A370-1857E0C389B5}" type="pres">
      <dgm:prSet presAssocID="{346156D8-6384-422C-B65C-911A3130B4A4}" presName="Name8" presStyleCnt="0"/>
      <dgm:spPr/>
    </dgm:pt>
    <dgm:pt modelId="{E7239589-E168-4B39-A014-17EBF1B268AA}" type="pres">
      <dgm:prSet presAssocID="{346156D8-6384-422C-B65C-911A3130B4A4}" presName="level" presStyleLbl="node1" presStyleIdx="3" presStyleCnt="4" custScaleX="100878">
        <dgm:presLayoutVars>
          <dgm:chMax val="1"/>
          <dgm:bulletEnabled val="1"/>
        </dgm:presLayoutVars>
      </dgm:prSet>
      <dgm:spPr/>
    </dgm:pt>
    <dgm:pt modelId="{F8C2B038-DF70-4828-84FA-37BCD782D2A2}" type="pres">
      <dgm:prSet presAssocID="{346156D8-6384-422C-B65C-911A3130B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F73601-E4E8-47E1-8099-BC97DA7C29B5}" type="presOf" srcId="{7C9ED8C4-D507-43C4-8432-8DB5C5D1590A}" destId="{486572F1-4240-4E98-82F9-2D2BFBB986EE}" srcOrd="1" destOrd="0" presId="urn:microsoft.com/office/officeart/2005/8/layout/pyramid3"/>
    <dgm:cxn modelId="{6F559B04-2913-4959-BB0F-43E678BD7D63}" type="presOf" srcId="{1DE451DE-A0F9-446E-9E5D-393006DB59B5}" destId="{11778E19-CA78-42A6-A2C8-4009DD6141E5}" srcOrd="0" destOrd="0" presId="urn:microsoft.com/office/officeart/2005/8/layout/pyramid3"/>
    <dgm:cxn modelId="{4703030C-412D-47F6-B6DD-026B9685F9A8}" srcId="{E98AFDB9-25B1-42A8-B3A8-CFC2C5FE3EFC}" destId="{7C9ED8C4-D507-43C4-8432-8DB5C5D1590A}" srcOrd="1" destOrd="0" parTransId="{5294F0B7-6408-4B06-8794-5506C5A07E9B}" sibTransId="{5722D13E-89B2-4C00-B4EA-A6A220E9407A}"/>
    <dgm:cxn modelId="{E37F2C26-87F9-4C7D-9182-40BE51AD2D4E}" type="presOf" srcId="{1DE451DE-A0F9-446E-9E5D-393006DB59B5}" destId="{89BB9F7A-9A7B-46F9-82FA-6096D497B483}" srcOrd="1" destOrd="0" presId="urn:microsoft.com/office/officeart/2005/8/layout/pyramid3"/>
    <dgm:cxn modelId="{1A955D34-63A1-4428-8B82-737BF13AA1FB}" srcId="{E98AFDB9-25B1-42A8-B3A8-CFC2C5FE3EFC}" destId="{346156D8-6384-422C-B65C-911A3130B4A4}" srcOrd="3" destOrd="0" parTransId="{537D324E-0FB9-43C4-A7B9-8EC55667787B}" sibTransId="{EC04177B-6D95-42DA-B4BF-B8BB83E32696}"/>
    <dgm:cxn modelId="{3221BB64-34C6-4A13-8512-64808A879236}" srcId="{E98AFDB9-25B1-42A8-B3A8-CFC2C5FE3EFC}" destId="{1DE451DE-A0F9-446E-9E5D-393006DB59B5}" srcOrd="2" destOrd="0" parTransId="{04C55000-E612-4D48-BC11-C1A319AEDA28}" sibTransId="{E576883A-2565-4320-89BE-4090D3FBAB26}"/>
    <dgm:cxn modelId="{E609294C-790B-418E-9790-32A57D92EC42}" type="presOf" srcId="{E98AFDB9-25B1-42A8-B3A8-CFC2C5FE3EFC}" destId="{29E96BF5-3F1F-41BA-B011-E0E9122033CA}" srcOrd="0" destOrd="0" presId="urn:microsoft.com/office/officeart/2005/8/layout/pyramid3"/>
    <dgm:cxn modelId="{26A08C54-CAEB-474C-9D06-527155E6D368}" type="presOf" srcId="{7C9ED8C4-D507-43C4-8432-8DB5C5D1590A}" destId="{CCC934B3-821D-4103-8C07-C75FCDD01147}" srcOrd="0" destOrd="0" presId="urn:microsoft.com/office/officeart/2005/8/layout/pyramid3"/>
    <dgm:cxn modelId="{F1BBDF95-455C-4FEA-AF1E-DEB56E74E0A0}" type="presOf" srcId="{346156D8-6384-422C-B65C-911A3130B4A4}" destId="{F8C2B038-DF70-4828-84FA-37BCD782D2A2}" srcOrd="1" destOrd="0" presId="urn:microsoft.com/office/officeart/2005/8/layout/pyramid3"/>
    <dgm:cxn modelId="{A0AA699A-F070-4041-8179-3010C241D465}" srcId="{E98AFDB9-25B1-42A8-B3A8-CFC2C5FE3EFC}" destId="{6A4990F0-9B4B-4E64-8B1A-29397FF8E025}" srcOrd="0" destOrd="0" parTransId="{D6DF99DA-E674-4594-BC5F-4110725A4DE6}" sibTransId="{259E86F6-2938-475E-9BA7-D0EF2278AA76}"/>
    <dgm:cxn modelId="{54F46F9F-C640-437E-AA80-E5A542E6FA54}" type="presOf" srcId="{6A4990F0-9B4B-4E64-8B1A-29397FF8E025}" destId="{DDA5AB1F-FF79-43C3-B22A-3B1FA5E55149}" srcOrd="1" destOrd="0" presId="urn:microsoft.com/office/officeart/2005/8/layout/pyramid3"/>
    <dgm:cxn modelId="{76C24DB6-0B5B-4141-9A98-517478CF068E}" type="presOf" srcId="{346156D8-6384-422C-B65C-911A3130B4A4}" destId="{E7239589-E168-4B39-A014-17EBF1B268AA}" srcOrd="0" destOrd="0" presId="urn:microsoft.com/office/officeart/2005/8/layout/pyramid3"/>
    <dgm:cxn modelId="{DC4A65D1-A901-4D76-8C29-A1943E3D3206}" type="presOf" srcId="{6A4990F0-9B4B-4E64-8B1A-29397FF8E025}" destId="{1C587D61-7FFE-4C92-B400-2D05B4860833}" srcOrd="0" destOrd="0" presId="urn:microsoft.com/office/officeart/2005/8/layout/pyramid3"/>
    <dgm:cxn modelId="{41C27FCC-65A3-4CD2-9238-C0A3FE957490}" type="presParOf" srcId="{29E96BF5-3F1F-41BA-B011-E0E9122033CA}" destId="{5ACF1E21-0047-4B89-8F5A-74943E6E5859}" srcOrd="0" destOrd="0" presId="urn:microsoft.com/office/officeart/2005/8/layout/pyramid3"/>
    <dgm:cxn modelId="{60768CC9-5685-4B53-953C-315EDB81CE2F}" type="presParOf" srcId="{5ACF1E21-0047-4B89-8F5A-74943E6E5859}" destId="{1C587D61-7FFE-4C92-B400-2D05B4860833}" srcOrd="0" destOrd="0" presId="urn:microsoft.com/office/officeart/2005/8/layout/pyramid3"/>
    <dgm:cxn modelId="{A6136FF6-0D6A-4048-8913-6A4B6EC4DDB3}" type="presParOf" srcId="{5ACF1E21-0047-4B89-8F5A-74943E6E5859}" destId="{DDA5AB1F-FF79-43C3-B22A-3B1FA5E55149}" srcOrd="1" destOrd="0" presId="urn:microsoft.com/office/officeart/2005/8/layout/pyramid3"/>
    <dgm:cxn modelId="{E3EC0186-63BA-49A3-A73C-ECF5FB82B3A9}" type="presParOf" srcId="{29E96BF5-3F1F-41BA-B011-E0E9122033CA}" destId="{AC4891B0-BBA5-4BE7-B68B-365EF38A746D}" srcOrd="1" destOrd="0" presId="urn:microsoft.com/office/officeart/2005/8/layout/pyramid3"/>
    <dgm:cxn modelId="{B70DE835-59F7-44E6-8835-B4B2396C3DF2}" type="presParOf" srcId="{AC4891B0-BBA5-4BE7-B68B-365EF38A746D}" destId="{CCC934B3-821D-4103-8C07-C75FCDD01147}" srcOrd="0" destOrd="0" presId="urn:microsoft.com/office/officeart/2005/8/layout/pyramid3"/>
    <dgm:cxn modelId="{68411BBE-CB78-4399-9EFC-FFB1A130D3E7}" type="presParOf" srcId="{AC4891B0-BBA5-4BE7-B68B-365EF38A746D}" destId="{486572F1-4240-4E98-82F9-2D2BFBB986EE}" srcOrd="1" destOrd="0" presId="urn:microsoft.com/office/officeart/2005/8/layout/pyramid3"/>
    <dgm:cxn modelId="{4A66C694-BADB-41EF-AF9F-3AD73308F69E}" type="presParOf" srcId="{29E96BF5-3F1F-41BA-B011-E0E9122033CA}" destId="{4A482D64-64A6-4090-9128-6346FFDF6FC4}" srcOrd="2" destOrd="0" presId="urn:microsoft.com/office/officeart/2005/8/layout/pyramid3"/>
    <dgm:cxn modelId="{61A7C52D-F461-444F-A404-FD68A4204187}" type="presParOf" srcId="{4A482D64-64A6-4090-9128-6346FFDF6FC4}" destId="{11778E19-CA78-42A6-A2C8-4009DD6141E5}" srcOrd="0" destOrd="0" presId="urn:microsoft.com/office/officeart/2005/8/layout/pyramid3"/>
    <dgm:cxn modelId="{A1E361DB-ED41-489D-9042-B35CA8BC8ADA}" type="presParOf" srcId="{4A482D64-64A6-4090-9128-6346FFDF6FC4}" destId="{89BB9F7A-9A7B-46F9-82FA-6096D497B483}" srcOrd="1" destOrd="0" presId="urn:microsoft.com/office/officeart/2005/8/layout/pyramid3"/>
    <dgm:cxn modelId="{2E02A073-F7C7-4A9D-93ED-C5113355E735}" type="presParOf" srcId="{29E96BF5-3F1F-41BA-B011-E0E9122033CA}" destId="{ED208E61-E4EA-48CA-A370-1857E0C389B5}" srcOrd="3" destOrd="0" presId="urn:microsoft.com/office/officeart/2005/8/layout/pyramid3"/>
    <dgm:cxn modelId="{F95AB946-DC0B-419E-9E36-4E8BA988AF4B}" type="presParOf" srcId="{ED208E61-E4EA-48CA-A370-1857E0C389B5}" destId="{E7239589-E168-4B39-A014-17EBF1B268AA}" srcOrd="0" destOrd="0" presId="urn:microsoft.com/office/officeart/2005/8/layout/pyramid3"/>
    <dgm:cxn modelId="{ECBB25C8-D289-47B8-A686-263CEDAA81C5}" type="presParOf" srcId="{ED208E61-E4EA-48CA-A370-1857E0C389B5}" destId="{F8C2B038-DF70-4828-84FA-37BCD782D2A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57191-ABB3-4324-875B-128343672CE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9A473C-16B9-45CB-98D0-E8F94032881B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gm:t>
    </dgm:pt>
    <dgm:pt modelId="{361557A0-7E51-4595-B7B2-9E1C3379E049}" type="parTrans" cxnId="{0464CE25-7A71-4D4C-BB2F-8AAA464CE6B2}">
      <dgm:prSet/>
      <dgm:spPr/>
      <dgm:t>
        <a:bodyPr/>
        <a:lstStyle/>
        <a:p>
          <a:endParaRPr lang="en-US"/>
        </a:p>
      </dgm:t>
    </dgm:pt>
    <dgm:pt modelId="{DC9A3E8A-6DBB-4E59-9236-2BD3BD53E6A3}" type="sibTrans" cxnId="{0464CE25-7A71-4D4C-BB2F-8AAA464CE6B2}">
      <dgm:prSet/>
      <dgm:spPr/>
      <dgm:t>
        <a:bodyPr/>
        <a:lstStyle/>
        <a:p>
          <a:endParaRPr lang="en-US"/>
        </a:p>
      </dgm:t>
    </dgm:pt>
    <dgm:pt modelId="{3B73E889-BAB8-45F9-87F7-CC270F671B79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gm:t>
    </dgm:pt>
    <dgm:pt modelId="{1616F473-C021-4D48-A7AF-4FB042B1F78E}" type="parTrans" cxnId="{74195B00-95A6-4628-87B5-C441AD001408}">
      <dgm:prSet/>
      <dgm:spPr/>
      <dgm:t>
        <a:bodyPr/>
        <a:lstStyle/>
        <a:p>
          <a:endParaRPr lang="en-US"/>
        </a:p>
      </dgm:t>
    </dgm:pt>
    <dgm:pt modelId="{3AC5498B-CFF2-4345-8636-8FDBE0903D1B}" type="sibTrans" cxnId="{74195B00-95A6-4628-87B5-C441AD001408}">
      <dgm:prSet/>
      <dgm:spPr/>
      <dgm:t>
        <a:bodyPr/>
        <a:lstStyle/>
        <a:p>
          <a:endParaRPr lang="en-US"/>
        </a:p>
      </dgm:t>
    </dgm:pt>
    <dgm:pt modelId="{819AC477-1CAC-4C83-89A5-E748C6EFF3CD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gm:t>
    </dgm:pt>
    <dgm:pt modelId="{13436E20-9C35-491A-9505-A21C78B5D994}" type="parTrans" cxnId="{9AFAF1D4-D5A7-4E85-8D45-962D37EBA5F8}">
      <dgm:prSet/>
      <dgm:spPr/>
      <dgm:t>
        <a:bodyPr/>
        <a:lstStyle/>
        <a:p>
          <a:endParaRPr lang="en-US"/>
        </a:p>
      </dgm:t>
    </dgm:pt>
    <dgm:pt modelId="{1DDCFB4D-44B2-41DD-9087-640B23D67EAD}" type="sibTrans" cxnId="{9AFAF1D4-D5A7-4E85-8D45-962D37EBA5F8}">
      <dgm:prSet/>
      <dgm:spPr/>
      <dgm:t>
        <a:bodyPr/>
        <a:lstStyle/>
        <a:p>
          <a:endParaRPr lang="en-US"/>
        </a:p>
      </dgm:t>
    </dgm:pt>
    <dgm:pt modelId="{70BAABBD-17F8-4194-B3F4-6B8001BD0C3C}" type="pres">
      <dgm:prSet presAssocID="{27057191-ABB3-4324-875B-128343672CEB}" presName="vert0" presStyleCnt="0">
        <dgm:presLayoutVars>
          <dgm:dir/>
          <dgm:animOne val="branch"/>
          <dgm:animLvl val="lvl"/>
        </dgm:presLayoutVars>
      </dgm:prSet>
      <dgm:spPr/>
    </dgm:pt>
    <dgm:pt modelId="{F6A720DF-A3EB-440B-BCDC-5FD7AEC4D6F9}" type="pres">
      <dgm:prSet presAssocID="{5A9A473C-16B9-45CB-98D0-E8F94032881B}" presName="thickLine" presStyleLbl="alignNode1" presStyleIdx="0" presStyleCnt="3"/>
      <dgm:spPr/>
    </dgm:pt>
    <dgm:pt modelId="{BB7D2777-E407-4F2A-8CE0-7092F1046E8D}" type="pres">
      <dgm:prSet presAssocID="{5A9A473C-16B9-45CB-98D0-E8F94032881B}" presName="horz1" presStyleCnt="0"/>
      <dgm:spPr/>
    </dgm:pt>
    <dgm:pt modelId="{C3B40E02-40A9-42DA-B0D0-A459C1D0A996}" type="pres">
      <dgm:prSet presAssocID="{5A9A473C-16B9-45CB-98D0-E8F94032881B}" presName="tx1" presStyleLbl="revTx" presStyleIdx="0" presStyleCnt="3"/>
      <dgm:spPr/>
    </dgm:pt>
    <dgm:pt modelId="{0EEA380C-832D-4BC0-9852-0F6D1DBB08FE}" type="pres">
      <dgm:prSet presAssocID="{5A9A473C-16B9-45CB-98D0-E8F94032881B}" presName="vert1" presStyleCnt="0"/>
      <dgm:spPr/>
    </dgm:pt>
    <dgm:pt modelId="{38413444-AEDB-41EA-8C74-750FA28142E2}" type="pres">
      <dgm:prSet presAssocID="{3B73E889-BAB8-45F9-87F7-CC270F671B79}" presName="thickLine" presStyleLbl="alignNode1" presStyleIdx="1" presStyleCnt="3"/>
      <dgm:spPr/>
    </dgm:pt>
    <dgm:pt modelId="{78B36B16-EDED-4F26-A5B7-29B31C941E6F}" type="pres">
      <dgm:prSet presAssocID="{3B73E889-BAB8-45F9-87F7-CC270F671B79}" presName="horz1" presStyleCnt="0"/>
      <dgm:spPr/>
    </dgm:pt>
    <dgm:pt modelId="{62099B26-070E-4C3E-9FA9-A0BBD7B17B3C}" type="pres">
      <dgm:prSet presAssocID="{3B73E889-BAB8-45F9-87F7-CC270F671B79}" presName="tx1" presStyleLbl="revTx" presStyleIdx="1" presStyleCnt="3"/>
      <dgm:spPr/>
    </dgm:pt>
    <dgm:pt modelId="{19ED4B9E-35FC-456A-B7A4-6E5B4394EFCA}" type="pres">
      <dgm:prSet presAssocID="{3B73E889-BAB8-45F9-87F7-CC270F671B79}" presName="vert1" presStyleCnt="0"/>
      <dgm:spPr/>
    </dgm:pt>
    <dgm:pt modelId="{81306964-79EB-4BB2-BC5E-FA73E25976D5}" type="pres">
      <dgm:prSet presAssocID="{819AC477-1CAC-4C83-89A5-E748C6EFF3CD}" presName="thickLine" presStyleLbl="alignNode1" presStyleIdx="2" presStyleCnt="3"/>
      <dgm:spPr/>
    </dgm:pt>
    <dgm:pt modelId="{7DD1323A-62B5-4289-AA9B-993A3D8E949F}" type="pres">
      <dgm:prSet presAssocID="{819AC477-1CAC-4C83-89A5-E748C6EFF3CD}" presName="horz1" presStyleCnt="0"/>
      <dgm:spPr/>
    </dgm:pt>
    <dgm:pt modelId="{32057F08-01AB-4649-B21F-9BE379771570}" type="pres">
      <dgm:prSet presAssocID="{819AC477-1CAC-4C83-89A5-E748C6EFF3CD}" presName="tx1" presStyleLbl="revTx" presStyleIdx="2" presStyleCnt="3"/>
      <dgm:spPr/>
    </dgm:pt>
    <dgm:pt modelId="{0032008A-6FF2-467C-8065-D21EA0246908}" type="pres">
      <dgm:prSet presAssocID="{819AC477-1CAC-4C83-89A5-E748C6EFF3CD}" presName="vert1" presStyleCnt="0"/>
      <dgm:spPr/>
    </dgm:pt>
  </dgm:ptLst>
  <dgm:cxnLst>
    <dgm:cxn modelId="{74195B00-95A6-4628-87B5-C441AD001408}" srcId="{27057191-ABB3-4324-875B-128343672CEB}" destId="{3B73E889-BAB8-45F9-87F7-CC270F671B79}" srcOrd="1" destOrd="0" parTransId="{1616F473-C021-4D48-A7AF-4FB042B1F78E}" sibTransId="{3AC5498B-CFF2-4345-8636-8FDBE0903D1B}"/>
    <dgm:cxn modelId="{5BDCEF01-E32E-4561-A800-ABDA5BE40C58}" type="presOf" srcId="{819AC477-1CAC-4C83-89A5-E748C6EFF3CD}" destId="{32057F08-01AB-4649-B21F-9BE379771570}" srcOrd="0" destOrd="0" presId="urn:microsoft.com/office/officeart/2008/layout/LinedList"/>
    <dgm:cxn modelId="{0464CE25-7A71-4D4C-BB2F-8AAA464CE6B2}" srcId="{27057191-ABB3-4324-875B-128343672CEB}" destId="{5A9A473C-16B9-45CB-98D0-E8F94032881B}" srcOrd="0" destOrd="0" parTransId="{361557A0-7E51-4595-B7B2-9E1C3379E049}" sibTransId="{DC9A3E8A-6DBB-4E59-9236-2BD3BD53E6A3}"/>
    <dgm:cxn modelId="{7FA64144-03B9-45FE-98AF-478330C1D5E2}" type="presOf" srcId="{3B73E889-BAB8-45F9-87F7-CC270F671B79}" destId="{62099B26-070E-4C3E-9FA9-A0BBD7B17B3C}" srcOrd="0" destOrd="0" presId="urn:microsoft.com/office/officeart/2008/layout/LinedList"/>
    <dgm:cxn modelId="{75B3B09F-2199-4CA5-8D22-7763E5AA64FD}" type="presOf" srcId="{5A9A473C-16B9-45CB-98D0-E8F94032881B}" destId="{C3B40E02-40A9-42DA-B0D0-A459C1D0A996}" srcOrd="0" destOrd="0" presId="urn:microsoft.com/office/officeart/2008/layout/LinedList"/>
    <dgm:cxn modelId="{9DCA50C7-8B54-4390-B2E9-DC81A0C2E104}" type="presOf" srcId="{27057191-ABB3-4324-875B-128343672CEB}" destId="{70BAABBD-17F8-4194-B3F4-6B8001BD0C3C}" srcOrd="0" destOrd="0" presId="urn:microsoft.com/office/officeart/2008/layout/LinedList"/>
    <dgm:cxn modelId="{9AFAF1D4-D5A7-4E85-8D45-962D37EBA5F8}" srcId="{27057191-ABB3-4324-875B-128343672CEB}" destId="{819AC477-1CAC-4C83-89A5-E748C6EFF3CD}" srcOrd="2" destOrd="0" parTransId="{13436E20-9C35-491A-9505-A21C78B5D994}" sibTransId="{1DDCFB4D-44B2-41DD-9087-640B23D67EAD}"/>
    <dgm:cxn modelId="{835C01D7-D81F-4E75-94C4-F5B07C0908CA}" type="presParOf" srcId="{70BAABBD-17F8-4194-B3F4-6B8001BD0C3C}" destId="{F6A720DF-A3EB-440B-BCDC-5FD7AEC4D6F9}" srcOrd="0" destOrd="0" presId="urn:microsoft.com/office/officeart/2008/layout/LinedList"/>
    <dgm:cxn modelId="{319EB9F7-41AE-4722-B79D-5A86AB3885C3}" type="presParOf" srcId="{70BAABBD-17F8-4194-B3F4-6B8001BD0C3C}" destId="{BB7D2777-E407-4F2A-8CE0-7092F1046E8D}" srcOrd="1" destOrd="0" presId="urn:microsoft.com/office/officeart/2008/layout/LinedList"/>
    <dgm:cxn modelId="{23C7709F-326A-4F4E-96BE-C43BC7ADED3C}" type="presParOf" srcId="{BB7D2777-E407-4F2A-8CE0-7092F1046E8D}" destId="{C3B40E02-40A9-42DA-B0D0-A459C1D0A996}" srcOrd="0" destOrd="0" presId="urn:microsoft.com/office/officeart/2008/layout/LinedList"/>
    <dgm:cxn modelId="{F512B83C-EFF4-4DB6-B308-3C767EFA4471}" type="presParOf" srcId="{BB7D2777-E407-4F2A-8CE0-7092F1046E8D}" destId="{0EEA380C-832D-4BC0-9852-0F6D1DBB08FE}" srcOrd="1" destOrd="0" presId="urn:microsoft.com/office/officeart/2008/layout/LinedList"/>
    <dgm:cxn modelId="{B7824F5D-7D0F-4B70-A625-E348C1A4352E}" type="presParOf" srcId="{70BAABBD-17F8-4194-B3F4-6B8001BD0C3C}" destId="{38413444-AEDB-41EA-8C74-750FA28142E2}" srcOrd="2" destOrd="0" presId="urn:microsoft.com/office/officeart/2008/layout/LinedList"/>
    <dgm:cxn modelId="{DD14D472-D508-4D1C-84DA-ABB1FF2FF1D4}" type="presParOf" srcId="{70BAABBD-17F8-4194-B3F4-6B8001BD0C3C}" destId="{78B36B16-EDED-4F26-A5B7-29B31C941E6F}" srcOrd="3" destOrd="0" presId="urn:microsoft.com/office/officeart/2008/layout/LinedList"/>
    <dgm:cxn modelId="{1288D20C-137E-4A79-9666-2624442ECFC2}" type="presParOf" srcId="{78B36B16-EDED-4F26-A5B7-29B31C941E6F}" destId="{62099B26-070E-4C3E-9FA9-A0BBD7B17B3C}" srcOrd="0" destOrd="0" presId="urn:microsoft.com/office/officeart/2008/layout/LinedList"/>
    <dgm:cxn modelId="{91DF3470-C707-40C4-9BD2-DE65E415475B}" type="presParOf" srcId="{78B36B16-EDED-4F26-A5B7-29B31C941E6F}" destId="{19ED4B9E-35FC-456A-B7A4-6E5B4394EFCA}" srcOrd="1" destOrd="0" presId="urn:microsoft.com/office/officeart/2008/layout/LinedList"/>
    <dgm:cxn modelId="{DF54423D-6675-43F3-AE37-C2429471C125}" type="presParOf" srcId="{70BAABBD-17F8-4194-B3F4-6B8001BD0C3C}" destId="{81306964-79EB-4BB2-BC5E-FA73E25976D5}" srcOrd="4" destOrd="0" presId="urn:microsoft.com/office/officeart/2008/layout/LinedList"/>
    <dgm:cxn modelId="{147C01FF-095F-4C39-A5D1-4B658DDCDF5C}" type="presParOf" srcId="{70BAABBD-17F8-4194-B3F4-6B8001BD0C3C}" destId="{7DD1323A-62B5-4289-AA9B-993A3D8E949F}" srcOrd="5" destOrd="0" presId="urn:microsoft.com/office/officeart/2008/layout/LinedList"/>
    <dgm:cxn modelId="{D8D3F5A9-2AAA-4D45-9006-EA91AADCADB4}" type="presParOf" srcId="{7DD1323A-62B5-4289-AA9B-993A3D8E949F}" destId="{32057F08-01AB-4649-B21F-9BE379771570}" srcOrd="0" destOrd="0" presId="urn:microsoft.com/office/officeart/2008/layout/LinedList"/>
    <dgm:cxn modelId="{72F7B7F0-A6B9-4F04-8D60-A48CE769F9CA}" type="presParOf" srcId="{7DD1323A-62B5-4289-AA9B-993A3D8E949F}" destId="{0032008A-6FF2-467C-8065-D21EA02469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8F09-94F2-43D1-82AC-6AF16D53C93F}">
      <dsp:nvSpPr>
        <dsp:cNvPr id="0" name=""/>
        <dsp:cNvSpPr/>
      </dsp:nvSpPr>
      <dsp:spPr>
        <a:xfrm>
          <a:off x="0" y="55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F47BD-6AD0-4725-96D4-5BF0832983DE}">
      <dsp:nvSpPr>
        <dsp:cNvPr id="0" name=""/>
        <dsp:cNvSpPr/>
      </dsp:nvSpPr>
      <dsp:spPr>
        <a:xfrm>
          <a:off x="141814" y="106040"/>
          <a:ext cx="257844" cy="257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852A-4ABD-4246-B26B-F8B576BE061F}">
      <dsp:nvSpPr>
        <dsp:cNvPr id="0" name=""/>
        <dsp:cNvSpPr/>
      </dsp:nvSpPr>
      <dsp:spPr>
        <a:xfrm>
          <a:off x="541473" y="55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Motivation and Hypothesis</a:t>
          </a:r>
        </a:p>
      </dsp:txBody>
      <dsp:txXfrm>
        <a:off x="541473" y="558"/>
        <a:ext cx="5954576" cy="468808"/>
      </dsp:txXfrm>
    </dsp:sp>
    <dsp:sp modelId="{0F9E7564-DB86-4789-86B5-2EF815409DEF}">
      <dsp:nvSpPr>
        <dsp:cNvPr id="0" name=""/>
        <dsp:cNvSpPr/>
      </dsp:nvSpPr>
      <dsp:spPr>
        <a:xfrm>
          <a:off x="0" y="58656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DCF6-CD2F-44E6-B422-ADEC9303B8A2}">
      <dsp:nvSpPr>
        <dsp:cNvPr id="0" name=""/>
        <dsp:cNvSpPr/>
      </dsp:nvSpPr>
      <dsp:spPr>
        <a:xfrm>
          <a:off x="141814" y="692050"/>
          <a:ext cx="257844" cy="257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56A2C-F03F-4091-9759-49BDA99BEC78}">
      <dsp:nvSpPr>
        <dsp:cNvPr id="0" name=""/>
        <dsp:cNvSpPr/>
      </dsp:nvSpPr>
      <dsp:spPr>
        <a:xfrm>
          <a:off x="541473" y="58656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</a:t>
          </a:r>
        </a:p>
      </dsp:txBody>
      <dsp:txXfrm>
        <a:off x="541473" y="586568"/>
        <a:ext cx="5954576" cy="468808"/>
      </dsp:txXfrm>
    </dsp:sp>
    <dsp:sp modelId="{F043F56E-006B-4A13-9AFC-481316031273}">
      <dsp:nvSpPr>
        <dsp:cNvPr id="0" name=""/>
        <dsp:cNvSpPr/>
      </dsp:nvSpPr>
      <dsp:spPr>
        <a:xfrm>
          <a:off x="0" y="1172579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4F7AB-35CF-4E08-A1D3-C2F86BB50EC8}">
      <dsp:nvSpPr>
        <dsp:cNvPr id="0" name=""/>
        <dsp:cNvSpPr/>
      </dsp:nvSpPr>
      <dsp:spPr>
        <a:xfrm>
          <a:off x="141814" y="1278061"/>
          <a:ext cx="257844" cy="2578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41CE-0722-4442-A214-A2DC0E4C8901}">
      <dsp:nvSpPr>
        <dsp:cNvPr id="0" name=""/>
        <dsp:cNvSpPr/>
      </dsp:nvSpPr>
      <dsp:spPr>
        <a:xfrm>
          <a:off x="541473" y="1172579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Ingest and Wrangling</a:t>
          </a:r>
        </a:p>
      </dsp:txBody>
      <dsp:txXfrm>
        <a:off x="541473" y="1172579"/>
        <a:ext cx="5954576" cy="468808"/>
      </dsp:txXfrm>
    </dsp:sp>
    <dsp:sp modelId="{A0C7DBE0-86E1-44B1-8973-6CE23537AFA2}">
      <dsp:nvSpPr>
        <dsp:cNvPr id="0" name=""/>
        <dsp:cNvSpPr/>
      </dsp:nvSpPr>
      <dsp:spPr>
        <a:xfrm>
          <a:off x="0" y="1758590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CC7EC-FB52-4D78-B805-FC470F6AFD4D}">
      <dsp:nvSpPr>
        <dsp:cNvPr id="0" name=""/>
        <dsp:cNvSpPr/>
      </dsp:nvSpPr>
      <dsp:spPr>
        <a:xfrm>
          <a:off x="141814" y="1864072"/>
          <a:ext cx="257844" cy="2578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2FCC-FAE4-484B-BEE8-6062E3022AB1}">
      <dsp:nvSpPr>
        <dsp:cNvPr id="0" name=""/>
        <dsp:cNvSpPr/>
      </dsp:nvSpPr>
      <dsp:spPr>
        <a:xfrm>
          <a:off x="541473" y="1758590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</a:p>
      </dsp:txBody>
      <dsp:txXfrm>
        <a:off x="541473" y="1758590"/>
        <a:ext cx="5954576" cy="468808"/>
      </dsp:txXfrm>
    </dsp:sp>
    <dsp:sp modelId="{4C275264-D6BB-4CD9-96B3-4FE31E46699F}">
      <dsp:nvSpPr>
        <dsp:cNvPr id="0" name=""/>
        <dsp:cNvSpPr/>
      </dsp:nvSpPr>
      <dsp:spPr>
        <a:xfrm>
          <a:off x="0" y="234460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2F1FE-4477-46E9-8CBE-2C7BF4ED73BA}">
      <dsp:nvSpPr>
        <dsp:cNvPr id="0" name=""/>
        <dsp:cNvSpPr/>
      </dsp:nvSpPr>
      <dsp:spPr>
        <a:xfrm>
          <a:off x="141814" y="2450083"/>
          <a:ext cx="257844" cy="2578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2F0CA-402D-4488-A5AA-1E0F51CE108A}">
      <dsp:nvSpPr>
        <dsp:cNvPr id="0" name=""/>
        <dsp:cNvSpPr/>
      </dsp:nvSpPr>
      <dsp:spPr>
        <a:xfrm>
          <a:off x="541473" y="234460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541473" y="2344601"/>
        <a:ext cx="5954576" cy="468808"/>
      </dsp:txXfrm>
    </dsp:sp>
    <dsp:sp modelId="{9E8DF0AB-DA20-426A-A95E-ABBEA9A210AB}">
      <dsp:nvSpPr>
        <dsp:cNvPr id="0" name=""/>
        <dsp:cNvSpPr/>
      </dsp:nvSpPr>
      <dsp:spPr>
        <a:xfrm>
          <a:off x="0" y="293061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8AF49-E5A5-42E7-8252-CCEF28ACC09D}">
      <dsp:nvSpPr>
        <dsp:cNvPr id="0" name=""/>
        <dsp:cNvSpPr/>
      </dsp:nvSpPr>
      <dsp:spPr>
        <a:xfrm>
          <a:off x="141814" y="3036093"/>
          <a:ext cx="257844" cy="2578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D4BF-1E48-445C-B59A-85B4F5BC88FB}">
      <dsp:nvSpPr>
        <dsp:cNvPr id="0" name=""/>
        <dsp:cNvSpPr/>
      </dsp:nvSpPr>
      <dsp:spPr>
        <a:xfrm>
          <a:off x="541473" y="293061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Evaluation</a:t>
          </a:r>
        </a:p>
      </dsp:txBody>
      <dsp:txXfrm>
        <a:off x="541473" y="2930611"/>
        <a:ext cx="5954576" cy="468808"/>
      </dsp:txXfrm>
    </dsp:sp>
    <dsp:sp modelId="{0962AC2A-7BE9-4120-A742-3A9340F068BF}">
      <dsp:nvSpPr>
        <dsp:cNvPr id="0" name=""/>
        <dsp:cNvSpPr/>
      </dsp:nvSpPr>
      <dsp:spPr>
        <a:xfrm>
          <a:off x="0" y="3516622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A9F6-9DDE-4982-8DBC-10A2E12B9241}">
      <dsp:nvSpPr>
        <dsp:cNvPr id="0" name=""/>
        <dsp:cNvSpPr/>
      </dsp:nvSpPr>
      <dsp:spPr>
        <a:xfrm>
          <a:off x="141814" y="3622104"/>
          <a:ext cx="257844" cy="2578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A891-FC19-4E6F-BE25-9D83DCBEB0B5}">
      <dsp:nvSpPr>
        <dsp:cNvPr id="0" name=""/>
        <dsp:cNvSpPr/>
      </dsp:nvSpPr>
      <dsp:spPr>
        <a:xfrm>
          <a:off x="541473" y="3516622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</a:t>
          </a:r>
        </a:p>
      </dsp:txBody>
      <dsp:txXfrm>
        <a:off x="541473" y="3516622"/>
        <a:ext cx="5954576" cy="468808"/>
      </dsp:txXfrm>
    </dsp:sp>
    <dsp:sp modelId="{DEAB92ED-D633-4A60-9C26-A564D4301B9E}">
      <dsp:nvSpPr>
        <dsp:cNvPr id="0" name=""/>
        <dsp:cNvSpPr/>
      </dsp:nvSpPr>
      <dsp:spPr>
        <a:xfrm>
          <a:off x="0" y="4102633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D8F3E-8FB1-4A92-872F-B27E38EB471A}">
      <dsp:nvSpPr>
        <dsp:cNvPr id="0" name=""/>
        <dsp:cNvSpPr/>
      </dsp:nvSpPr>
      <dsp:spPr>
        <a:xfrm>
          <a:off x="141814" y="4208115"/>
          <a:ext cx="257844" cy="2578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2873-E671-42E9-AF6C-D72028534514}">
      <dsp:nvSpPr>
        <dsp:cNvPr id="0" name=""/>
        <dsp:cNvSpPr/>
      </dsp:nvSpPr>
      <dsp:spPr>
        <a:xfrm>
          <a:off x="541473" y="4102633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41473" y="4102633"/>
        <a:ext cx="5954576" cy="46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EDFE-3ADD-4C49-8394-702A098D46AB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opperplate Gothic Light" panose="020E0507020206020404" pitchFamily="34" charset="0"/>
            </a:rPr>
            <a:t>Challenge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r>
            <a:rPr lang="en-US" sz="2000" kern="1200" dirty="0">
              <a:latin typeface="Copperplate Gothic Light" panose="020E0507020206020404" pitchFamily="34" charset="0"/>
            </a:rPr>
            <a:t> API token bottleneck allowed only 1 or records per minute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API key set to expire within few weeks of obtaining it</a:t>
          </a:r>
        </a:p>
      </dsp:txBody>
      <dsp:txXfrm>
        <a:off x="44869" y="44869"/>
        <a:ext cx="7677699" cy="1442186"/>
      </dsp:txXfrm>
    </dsp:sp>
    <dsp:sp modelId="{6298B649-5B4F-4BC4-AB6F-7A37E10A0598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opperplate Gothic Light" panose="020E0507020206020404" pitchFamily="34" charset="0"/>
            </a:rPr>
            <a:t>Solution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We requested a data dump file from </a:t>
          </a: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endParaRPr lang="en-US" sz="2000" kern="1200" dirty="0">
            <a:latin typeface="Copperplate Gothic Light" panose="020E0507020206020404" pitchFamily="34" charset="0"/>
          </a:endParaRPr>
        </a:p>
      </dsp:txBody>
      <dsp:txXfrm>
        <a:off x="1679174" y="1917221"/>
        <a:ext cx="6541269" cy="1442186"/>
      </dsp:txXfrm>
    </dsp:sp>
    <dsp:sp modelId="{FE53DD1A-0713-4A33-B8D0-858B3EC23BB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7D61-7FFE-4C92-B400-2D05B4860833}">
      <dsp:nvSpPr>
        <dsp:cNvPr id="0" name=""/>
        <dsp:cNvSpPr/>
      </dsp:nvSpPr>
      <dsp:spPr>
        <a:xfrm rot="10800000">
          <a:off x="0" y="0"/>
          <a:ext cx="6942337" cy="1229533"/>
        </a:xfrm>
        <a:prstGeom prst="trapezoid">
          <a:avLst>
            <a:gd name="adj" fmla="val 7057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Scikit</a:t>
          </a:r>
          <a:r>
            <a:rPr lang="en-US" sz="1200" kern="1200" dirty="0">
              <a:latin typeface="Copperplate Gothic Light" panose="020E0507020206020404" pitchFamily="34" charset="0"/>
            </a:rPr>
            <a:t>-learn Model Selection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Accuracy &amp; MSE</a:t>
          </a:r>
        </a:p>
      </dsp:txBody>
      <dsp:txXfrm rot="-10800000">
        <a:off x="1214908" y="0"/>
        <a:ext cx="4512519" cy="1229533"/>
      </dsp:txXfrm>
    </dsp:sp>
    <dsp:sp modelId="{CCC934B3-821D-4103-8C07-C75FCDD01147}">
      <dsp:nvSpPr>
        <dsp:cNvPr id="0" name=""/>
        <dsp:cNvSpPr/>
      </dsp:nvSpPr>
      <dsp:spPr>
        <a:xfrm rot="10800000">
          <a:off x="867792" y="1229533"/>
          <a:ext cx="5206752" cy="1229533"/>
        </a:xfrm>
        <a:prstGeom prst="trapezoid">
          <a:avLst>
            <a:gd name="adj" fmla="val 7057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Residuals</a:t>
          </a:r>
        </a:p>
      </dsp:txBody>
      <dsp:txXfrm rot="-10800000">
        <a:off x="1778973" y="1229533"/>
        <a:ext cx="3384389" cy="1229533"/>
      </dsp:txXfrm>
    </dsp:sp>
    <dsp:sp modelId="{11778E19-CA78-42A6-A2C8-4009DD6141E5}">
      <dsp:nvSpPr>
        <dsp:cNvPr id="0" name=""/>
        <dsp:cNvSpPr/>
      </dsp:nvSpPr>
      <dsp:spPr>
        <a:xfrm rot="10800000">
          <a:off x="1735584" y="2459067"/>
          <a:ext cx="3471168" cy="1229533"/>
        </a:xfrm>
        <a:prstGeom prst="trapezoid">
          <a:avLst>
            <a:gd name="adj" fmla="val 7057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Validation Curve</a:t>
          </a:r>
        </a:p>
      </dsp:txBody>
      <dsp:txXfrm rot="-10800000">
        <a:off x="2343038" y="2459067"/>
        <a:ext cx="2256259" cy="1229533"/>
      </dsp:txXfrm>
    </dsp:sp>
    <dsp:sp modelId="{E7239589-E168-4B39-A014-17EBF1B268AA}">
      <dsp:nvSpPr>
        <dsp:cNvPr id="0" name=""/>
        <dsp:cNvSpPr/>
      </dsp:nvSpPr>
      <dsp:spPr>
        <a:xfrm rot="10800000">
          <a:off x="2595757" y="3688601"/>
          <a:ext cx="1750822" cy="1229533"/>
        </a:xfrm>
        <a:prstGeom prst="trapezoid">
          <a:avLst>
            <a:gd name="adj" fmla="val 7057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Cross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Validation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opperplate Gothic Light" panose="020E0507020206020404" pitchFamily="34" charset="0"/>
          </a:endParaRPr>
        </a:p>
      </dsp:txBody>
      <dsp:txXfrm rot="-10800000">
        <a:off x="2595757" y="3688601"/>
        <a:ext cx="1750822" cy="1229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20DF-A3EB-440B-BCDC-5FD7AEC4D6F9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40E02-40A9-42DA-B0D0-A459C1D0A996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sp:txBody>
      <dsp:txXfrm>
        <a:off x="0" y="2232"/>
        <a:ext cx="6496050" cy="1522511"/>
      </dsp:txXfrm>
    </dsp:sp>
    <dsp:sp modelId="{38413444-AEDB-41EA-8C74-750FA28142E2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9B26-070E-4C3E-9FA9-A0BBD7B17B3C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sp:txBody>
      <dsp:txXfrm>
        <a:off x="0" y="1524744"/>
        <a:ext cx="6496050" cy="1522511"/>
      </dsp:txXfrm>
    </dsp:sp>
    <dsp:sp modelId="{81306964-79EB-4BB2-BC5E-FA73E25976D5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057F08-01AB-4649-B21F-9BE379771570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sp:txBody>
      <dsp:txXfrm>
        <a:off x="0" y="3047255"/>
        <a:ext cx="6496050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266700" y="4733716"/>
            <a:ext cx="1112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 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Sharma, Elsa Abebe, 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r>
              <a:rPr lang="en-US" dirty="0">
                <a:latin typeface="Copperplate Gothic Bold" panose="020B0604020202020204" pitchFamily="34" charset="0"/>
              </a:rPr>
              <a:t> and </a:t>
            </a: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ABD8FC2-79C6-451F-9505-6E28DBE7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9" y="171139"/>
            <a:ext cx="9392961" cy="4458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5629283" y="819835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correlation Heatmap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49E33-A9AC-4AB5-A401-07C9B5D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73" y="1440426"/>
            <a:ext cx="6568601" cy="51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0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31826" y="958335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Binding Vs Price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0183E2-6394-4A74-81C5-3AB18D49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84" y="2251587"/>
            <a:ext cx="6246093" cy="34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9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733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31826" y="958335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Language Vs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3AEDEF-2C82-422A-9A7C-715316BE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92" y="2101335"/>
            <a:ext cx="6529697" cy="393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3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7"/>
            <a:ext cx="4166510" cy="14725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Feature selection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3146" y="2101784"/>
            <a:ext cx="5088335" cy="3054498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2411896"/>
            <a:ext cx="4453490" cy="3811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Lo</a:t>
            </a:r>
            <a:r>
              <a:rPr lang="en-US" sz="1600" dirty="0">
                <a:solidFill>
                  <a:srgbClr val="EBEBEB"/>
                </a:solidFill>
              </a:rPr>
              <a:t>w variance features identified using </a:t>
            </a:r>
            <a:r>
              <a:rPr lang="en-US" sz="1600" dirty="0" err="1">
                <a:solidFill>
                  <a:srgbClr val="EBEBEB"/>
                </a:solidFill>
              </a:rPr>
              <a:t>VarianceThreshold</a:t>
            </a:r>
            <a:r>
              <a:rPr lang="en-US" sz="16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Applied </a:t>
            </a:r>
            <a:r>
              <a:rPr lang="en-US" sz="1600" dirty="0" err="1">
                <a:solidFill>
                  <a:srgbClr val="EBEBEB"/>
                </a:solidFill>
              </a:rPr>
              <a:t>yellowbrick</a:t>
            </a:r>
            <a:r>
              <a:rPr lang="en-US" sz="1600" dirty="0">
                <a:solidFill>
                  <a:srgbClr val="EBEBEB"/>
                </a:solidFill>
              </a:rPr>
              <a:t> feature selection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5E1A-847D-4019-85E5-058AC5FF2D2E}"/>
              </a:ext>
            </a:extLst>
          </p:cNvPr>
          <p:cNvSpPr txBox="1"/>
          <p:nvPr/>
        </p:nvSpPr>
        <p:spPr>
          <a:xfrm>
            <a:off x="6303146" y="5521719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Out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94,981 records; 37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55546" y="1218750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96,000 records; 49 features</a:t>
            </a: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sz="4000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589B-505E-4683-AB4B-B1E4AD0E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61298"/>
              </p:ext>
            </p:extLst>
          </p:nvPr>
        </p:nvGraphicFramePr>
        <p:xfrm>
          <a:off x="2539013" y="1278384"/>
          <a:ext cx="6942337" cy="491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6E1287-DF98-42FB-B6D0-D6C7C07AF7B0}"/>
              </a:ext>
            </a:extLst>
          </p:cNvPr>
          <p:cNvSpPr txBox="1"/>
          <p:nvPr/>
        </p:nvSpPr>
        <p:spPr>
          <a:xfrm>
            <a:off x="381740" y="2556769"/>
            <a:ext cx="3613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LinearRegression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MLPRegressor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RidgeCV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LassoLars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pperplate Gothic Light" panose="020E0507020206020404" pitchFamily="34" charset="0"/>
              </a:rPr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ElasticNet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BayesianRidge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RANSACRegressor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2C4B-2714-4305-A890-2BC71AA4AF13}"/>
              </a:ext>
            </a:extLst>
          </p:cNvPr>
          <p:cNvSpPr txBox="1"/>
          <p:nvPr/>
        </p:nvSpPr>
        <p:spPr>
          <a:xfrm>
            <a:off x="8435289" y="3260398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Shortlisted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 Score and RMSE</a:t>
            </a:r>
          </a:p>
        </p:txBody>
      </p:sp>
      <p:sp>
        <p:nvSpPr>
          <p:cNvPr id="10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E8EF2E-65B9-4C26-B68D-DA1A5C62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13011"/>
              </p:ext>
            </p:extLst>
          </p:nvPr>
        </p:nvGraphicFramePr>
        <p:xfrm>
          <a:off x="811133" y="647698"/>
          <a:ext cx="6312403" cy="529378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498780">
                  <a:extLst>
                    <a:ext uri="{9D8B030D-6E8A-4147-A177-3AD203B41FA5}">
                      <a16:colId xmlns:a16="http://schemas.microsoft.com/office/drawing/2014/main" val="3147492830"/>
                    </a:ext>
                  </a:extLst>
                </a:gridCol>
                <a:gridCol w="1783689">
                  <a:extLst>
                    <a:ext uri="{9D8B030D-6E8A-4147-A177-3AD203B41FA5}">
                      <a16:colId xmlns:a16="http://schemas.microsoft.com/office/drawing/2014/main" val="4238003377"/>
                    </a:ext>
                  </a:extLst>
                </a:gridCol>
                <a:gridCol w="2029934">
                  <a:extLst>
                    <a:ext uri="{9D8B030D-6E8A-4147-A177-3AD203B41FA5}">
                      <a16:colId xmlns:a16="http://schemas.microsoft.com/office/drawing/2014/main" val="1427147077"/>
                    </a:ext>
                  </a:extLst>
                </a:gridCol>
              </a:tblGrid>
              <a:tr h="1114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 Score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RMSE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(Root Mean Squared Error)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904491158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Gradient Boost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0.9367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186.892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43514582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Random Forest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0.9337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191.185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1248977579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Decision Tree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0.8823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254.817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569295405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Lasso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0.8548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283.051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51326359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Elastic Search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0.8502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287.564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403484574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LassoLars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0.6205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457.734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2066807003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Regression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0.3394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603.907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95465840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Ransac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2.89 M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51655181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MLP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3.666 M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2848459860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Bayesian Ridge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62.41 K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4179453695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Ridge CV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Very High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55080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12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2653635"/>
            <a:ext cx="3694332" cy="1695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 Cont.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479A7-1AC6-4AF1-B6BF-D3C912363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913611"/>
            <a:ext cx="3038347" cy="2126842"/>
          </a:xfrm>
          <a:prstGeom prst="rect">
            <a:avLst/>
          </a:prstGeom>
          <a:effectLst/>
        </p:spPr>
      </p:pic>
      <p:pic>
        <p:nvPicPr>
          <p:cNvPr id="2053" name="Picture 5" descr="https://lh4.googleusercontent.com/rjqbQvuwy_WSFltp63yN_WdO8sT3ztaCa9BjQL3C7ptPpbqBY_rxGJ2LTIrU65v7_HetsZgC2g_rRw4dtCUcAtD4agR7KUh8KC1BKie7JZG-ck_Ax_fpFU1jSKuaRA">
            <a:extLst>
              <a:ext uri="{FF2B5EF4-FFF2-40B4-BE49-F238E27FC236}">
                <a16:creationId xmlns:a16="http://schemas.microsoft.com/office/drawing/2014/main" id="{A1A42C50-D70C-4051-A870-C1E077E3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939904"/>
            <a:ext cx="3038347" cy="20742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https://lh4.googleusercontent.com/hS01ZzGS_kIIeQuNm6aWhf9HH9zxayzek7gvUiYW8802alOX_hz3SBA_Kt7mM3VBZ8Tvyy9qhT9CN8fM8VrSRHY2g3gtX0vEHk-OYuYo0gvzcHVN6f5vZLe6cu5YIQ">
            <a:extLst>
              <a:ext uri="{FF2B5EF4-FFF2-40B4-BE49-F238E27FC236}">
                <a16:creationId xmlns:a16="http://schemas.microsoft.com/office/drawing/2014/main" id="{0968F8FC-848D-4904-9C64-9D3A7E23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710" y="3501360"/>
            <a:ext cx="4270949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8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0" y="1252855"/>
            <a:ext cx="5092656" cy="162232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Hyperparameter Tuning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Scikit</a:t>
            </a:r>
            <a: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-learn </a:t>
            </a: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GridSearchCV</a:t>
            </a:r>
            <a:b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</a:br>
            <a:endParaRPr lang="en-US" sz="3600" dirty="0">
              <a:solidFill>
                <a:srgbClr val="EBEBE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D2B9B2-7B8D-4873-8BC3-45B303B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B05FBB-1F09-4335-9BC6-5D192844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786"/>
              </p:ext>
            </p:extLst>
          </p:nvPr>
        </p:nvGraphicFramePr>
        <p:xfrm>
          <a:off x="287921" y="3356640"/>
          <a:ext cx="4807863" cy="174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2720">
                  <a:extLst>
                    <a:ext uri="{9D8B030D-6E8A-4147-A177-3AD203B41FA5}">
                      <a16:colId xmlns:a16="http://schemas.microsoft.com/office/drawing/2014/main" val="393053002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1651427240"/>
                    </a:ext>
                  </a:extLst>
                </a:gridCol>
                <a:gridCol w="1491450">
                  <a:extLst>
                    <a:ext uri="{9D8B030D-6E8A-4147-A177-3AD203B41FA5}">
                      <a16:colId xmlns:a16="http://schemas.microsoft.com/office/drawing/2014/main" val="1685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HPT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5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0" y="1447800"/>
            <a:ext cx="3296201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extBox 2">
            <a:extLst>
              <a:ext uri="{FF2B5EF4-FFF2-40B4-BE49-F238E27FC236}">
                <a16:creationId xmlns:a16="http://schemas.microsoft.com/office/drawing/2014/main" id="{7311C30D-A00A-4391-B9A3-650B9A1D1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4751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8308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281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Result</a:t>
            </a:r>
          </a:p>
        </p:txBody>
      </p:sp>
      <p:sp>
        <p:nvSpPr>
          <p:cNvPr id="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2F848AE-16A8-410A-AF0A-6A6F1C7D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666" r="2" b="16780"/>
          <a:stretch/>
        </p:blipFill>
        <p:spPr bwMode="auto">
          <a:xfrm>
            <a:off x="643854" y="2633821"/>
            <a:ext cx="6270662" cy="31138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2F1107-22C0-4FF7-B790-BE18BEC317E8}"/>
              </a:ext>
            </a:extLst>
          </p:cNvPr>
          <p:cNvSpPr/>
          <p:nvPr/>
        </p:nvSpPr>
        <p:spPr>
          <a:xfrm>
            <a:off x="2645798" y="1844490"/>
            <a:ext cx="22667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Random</a:t>
            </a:r>
          </a:p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Forest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C9C54A-6766-493A-B80C-D3AB2C5C58D8}"/>
              </a:ext>
            </a:extLst>
          </p:cNvPr>
          <p:cNvSpPr/>
          <p:nvPr/>
        </p:nvSpPr>
        <p:spPr>
          <a:xfrm>
            <a:off x="905794" y="2598003"/>
            <a:ext cx="1788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Gradient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Boosting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5A502-EB79-4086-8555-814E5DC99906}"/>
              </a:ext>
            </a:extLst>
          </p:cNvPr>
          <p:cNvSpPr/>
          <p:nvPr/>
        </p:nvSpPr>
        <p:spPr>
          <a:xfrm>
            <a:off x="4846842" y="3001380"/>
            <a:ext cx="1672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Decision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Tree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A5C7F-E76D-4178-9CCD-0BF3D504B2D4}"/>
              </a:ext>
            </a:extLst>
          </p:cNvPr>
          <p:cNvSpPr txBox="1"/>
          <p:nvPr/>
        </p:nvSpPr>
        <p:spPr>
          <a:xfrm>
            <a:off x="3312476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A8C6D-03F6-4CC3-8E34-9A994198822F}"/>
              </a:ext>
            </a:extLst>
          </p:cNvPr>
          <p:cNvSpPr txBox="1"/>
          <p:nvPr/>
        </p:nvSpPr>
        <p:spPr>
          <a:xfrm>
            <a:off x="1442054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0257D-4862-4B8B-BB11-35416D8E54EF}"/>
              </a:ext>
            </a:extLst>
          </p:cNvPr>
          <p:cNvSpPr txBox="1"/>
          <p:nvPr/>
        </p:nvSpPr>
        <p:spPr>
          <a:xfrm>
            <a:off x="5182898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0.928</a:t>
            </a:r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447800"/>
            <a:ext cx="3583805" cy="45720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32D0DA4-7E12-4E33-B3BE-3E4EFCC7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9920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19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9" y="3045041"/>
            <a:ext cx="4166510" cy="1195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Questions</a:t>
            </a: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9" name="Picture 2" descr="Related image">
            <a:extLst>
              <a:ext uri="{FF2B5EF4-FFF2-40B4-BE49-F238E27FC236}">
                <a16:creationId xmlns:a16="http://schemas.microsoft.com/office/drawing/2014/main" id="{711CC264-DBEB-483A-B3BB-04393E9D8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 b="-2"/>
          <a:stretch/>
        </p:blipFill>
        <p:spPr bwMode="auto">
          <a:xfrm>
            <a:off x="6093992" y="956210"/>
            <a:ext cx="5449889" cy="4945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EC1-2C3E-4E51-A98F-C02BB9B01492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rgbClr val="EBEBEB"/>
                </a:solidFill>
                <a:latin typeface="Copperplate Gothic Light" panose="020E0507020206020404" pitchFamily="34" charset="0"/>
                <a:ea typeface="+mj-ea"/>
                <a:cs typeface="+mj-cs"/>
              </a:rPr>
              <a:t>The most unlikely places can spark an idea or curiosity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54" y="2605743"/>
            <a:ext cx="6270662" cy="1646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337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054">
            <a:extLst>
              <a:ext uri="{FF2B5EF4-FFF2-40B4-BE49-F238E27FC236}">
                <a16:creationId xmlns:a16="http://schemas.microsoft.com/office/drawing/2014/main" id="{CD4F4A4A-6689-4FCB-94F3-AC3C339E16C7}"/>
              </a:ext>
            </a:extLst>
          </p:cNvPr>
          <p:cNvSpPr txBox="1">
            <a:spLocks/>
          </p:cNvSpPr>
          <p:nvPr/>
        </p:nvSpPr>
        <p:spPr>
          <a:xfrm>
            <a:off x="7754581" y="1866901"/>
            <a:ext cx="4166509" cy="33432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Largest e-Commerce marketplace by revenue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&gt; 50% products not sold by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Buy Box – The offer displayed on first page of the product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90% Sale goes to Buy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ACC1-5232-43B1-92D5-2598FD75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3" y="752475"/>
            <a:ext cx="74457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9534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Can we Predict </a:t>
            </a:r>
            <a:r>
              <a:rPr lang="en-US" sz="18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future sale price of a book based on historic Amazon </a:t>
            </a: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sale data?</a:t>
            </a:r>
            <a:endParaRPr lang="en-US" sz="1800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43854" y="883575"/>
            <a:ext cx="6270662" cy="50903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Ingest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85162-82B6-4BD4-954E-CF5E7EA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66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D4765-94A1-4376-B12E-C903D4E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Other Data Sources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136E0B-B01A-4019-9544-2CEE37B3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F26A-84ED-4ABE-AD8C-A3210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Goodreads database</a:t>
            </a:r>
          </a:p>
          <a:p>
            <a:pPr lvl="1"/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To match null Author values</a:t>
            </a:r>
          </a:p>
        </p:txBody>
      </p:sp>
    </p:spTree>
    <p:extLst>
      <p:ext uri="{BB962C8B-B14F-4D97-AF65-F5344CB8AC3E}">
        <p14:creationId xmlns:p14="http://schemas.microsoft.com/office/powerpoint/2010/main" val="35627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647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Other Data Sources</vt:lpstr>
      <vt:lpstr>Data Wrangling</vt:lpstr>
      <vt:lpstr>Exploratory Data Analysis</vt:lpstr>
      <vt:lpstr>Exploratory Data Analysis</vt:lpstr>
      <vt:lpstr>Exploratory Data Analysis</vt:lpstr>
      <vt:lpstr>Feature selection</vt:lpstr>
      <vt:lpstr>Feature Selection</vt:lpstr>
      <vt:lpstr>Model Evaluation</vt:lpstr>
      <vt:lpstr>Accuracy Score and RMSE</vt:lpstr>
      <vt:lpstr>Model Evaluation Cont.</vt:lpstr>
      <vt:lpstr>Hyperparameter Tuning Scikit-learn GridSearchCV 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2</cp:revision>
  <dcterms:created xsi:type="dcterms:W3CDTF">2019-06-14T22:07:27Z</dcterms:created>
  <dcterms:modified xsi:type="dcterms:W3CDTF">2019-06-15T16:27:33Z</dcterms:modified>
</cp:coreProperties>
</file>