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77" r:id="rId5"/>
    <p:sldId id="259" r:id="rId6"/>
    <p:sldId id="261" r:id="rId7"/>
    <p:sldId id="263" r:id="rId8"/>
    <p:sldId id="264" r:id="rId9"/>
    <p:sldId id="275" r:id="rId10"/>
    <p:sldId id="266" r:id="rId11"/>
    <p:sldId id="267" r:id="rId12"/>
    <p:sldId id="268" r:id="rId13"/>
    <p:sldId id="269" r:id="rId14"/>
    <p:sldId id="276" r:id="rId15"/>
    <p:sldId id="271" r:id="rId16"/>
    <p:sldId id="270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6" Type="http://schemas.openxmlformats.org/officeDocument/2006/relationships/image" Target="../media/image22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6" Type="http://schemas.openxmlformats.org/officeDocument/2006/relationships/image" Target="../media/image22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5F6C5C-830A-42CF-9F02-440D7348940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E6B6525-FB0F-471E-A201-1D5AF2415B44}">
      <dgm:prSet/>
      <dgm:spPr/>
      <dgm:t>
        <a:bodyPr/>
        <a:lstStyle/>
        <a:p>
          <a:r>
            <a:rPr lang="en-US"/>
            <a:t>Motivation and Hypothesis</a:t>
          </a:r>
        </a:p>
      </dgm:t>
    </dgm:pt>
    <dgm:pt modelId="{0D279817-6511-4DD5-A2DE-5F029A2B0957}" type="parTrans" cxnId="{8851F814-8F18-44B6-A1A4-29B43BCDE5A6}">
      <dgm:prSet/>
      <dgm:spPr/>
      <dgm:t>
        <a:bodyPr/>
        <a:lstStyle/>
        <a:p>
          <a:endParaRPr lang="en-US"/>
        </a:p>
      </dgm:t>
    </dgm:pt>
    <dgm:pt modelId="{74120A08-885E-489F-9D00-F8FFE94798E2}" type="sibTrans" cxnId="{8851F814-8F18-44B6-A1A4-29B43BCDE5A6}">
      <dgm:prSet/>
      <dgm:spPr/>
      <dgm:t>
        <a:bodyPr/>
        <a:lstStyle/>
        <a:p>
          <a:endParaRPr lang="en-US"/>
        </a:p>
      </dgm:t>
    </dgm:pt>
    <dgm:pt modelId="{EE587B95-142E-4E9E-B49A-903C8BFF8B8F}">
      <dgm:prSet/>
      <dgm:spPr/>
      <dgm:t>
        <a:bodyPr/>
        <a:lstStyle/>
        <a:p>
          <a:r>
            <a:rPr lang="en-US"/>
            <a:t>Data Source</a:t>
          </a:r>
        </a:p>
      </dgm:t>
    </dgm:pt>
    <dgm:pt modelId="{2DF7E55F-DD28-4F74-90CA-B35BCD523FC1}" type="parTrans" cxnId="{C7E65384-2E72-41F2-9400-CE982B0B832E}">
      <dgm:prSet/>
      <dgm:spPr/>
      <dgm:t>
        <a:bodyPr/>
        <a:lstStyle/>
        <a:p>
          <a:endParaRPr lang="en-US"/>
        </a:p>
      </dgm:t>
    </dgm:pt>
    <dgm:pt modelId="{D152433B-6D54-4860-A0A9-D71A1D6B267B}" type="sibTrans" cxnId="{C7E65384-2E72-41F2-9400-CE982B0B832E}">
      <dgm:prSet/>
      <dgm:spPr/>
      <dgm:t>
        <a:bodyPr/>
        <a:lstStyle/>
        <a:p>
          <a:endParaRPr lang="en-US"/>
        </a:p>
      </dgm:t>
    </dgm:pt>
    <dgm:pt modelId="{F396CE74-CD86-47BB-B94E-28E3E7004FB5}">
      <dgm:prSet/>
      <dgm:spPr/>
      <dgm:t>
        <a:bodyPr/>
        <a:lstStyle/>
        <a:p>
          <a:r>
            <a:rPr lang="en-US"/>
            <a:t>Data Ingest and Wrangling</a:t>
          </a:r>
        </a:p>
      </dgm:t>
    </dgm:pt>
    <dgm:pt modelId="{9A0AF3A4-49BF-401C-AF9A-E141F651E7A2}" type="parTrans" cxnId="{459F0075-ED9D-405A-9C33-B77514B1B71C}">
      <dgm:prSet/>
      <dgm:spPr/>
      <dgm:t>
        <a:bodyPr/>
        <a:lstStyle/>
        <a:p>
          <a:endParaRPr lang="en-US"/>
        </a:p>
      </dgm:t>
    </dgm:pt>
    <dgm:pt modelId="{735BE31A-B41F-4225-B617-4A2A47A37EA8}" type="sibTrans" cxnId="{459F0075-ED9D-405A-9C33-B77514B1B71C}">
      <dgm:prSet/>
      <dgm:spPr/>
      <dgm:t>
        <a:bodyPr/>
        <a:lstStyle/>
        <a:p>
          <a:endParaRPr lang="en-US"/>
        </a:p>
      </dgm:t>
    </dgm:pt>
    <dgm:pt modelId="{4BBD48DA-BEFC-4121-AE39-4F9830B08652}">
      <dgm:prSet/>
      <dgm:spPr/>
      <dgm:t>
        <a:bodyPr/>
        <a:lstStyle/>
        <a:p>
          <a:r>
            <a:rPr lang="en-US"/>
            <a:t>Exploratory Data Analysis</a:t>
          </a:r>
        </a:p>
      </dgm:t>
    </dgm:pt>
    <dgm:pt modelId="{B6B00190-F153-4C3C-8D43-0DB994A5A103}" type="parTrans" cxnId="{4DA84DA4-FF9F-48D7-AA18-1CFEC239AAD4}">
      <dgm:prSet/>
      <dgm:spPr/>
      <dgm:t>
        <a:bodyPr/>
        <a:lstStyle/>
        <a:p>
          <a:endParaRPr lang="en-US"/>
        </a:p>
      </dgm:t>
    </dgm:pt>
    <dgm:pt modelId="{E3B8C99F-71FF-45B0-AD2E-07CBC7EE9F6E}" type="sibTrans" cxnId="{4DA84DA4-FF9F-48D7-AA18-1CFEC239AAD4}">
      <dgm:prSet/>
      <dgm:spPr/>
      <dgm:t>
        <a:bodyPr/>
        <a:lstStyle/>
        <a:p>
          <a:endParaRPr lang="en-US"/>
        </a:p>
      </dgm:t>
    </dgm:pt>
    <dgm:pt modelId="{2A468B42-16EA-49CD-B516-74B32458C3A2}">
      <dgm:prSet/>
      <dgm:spPr/>
      <dgm:t>
        <a:bodyPr/>
        <a:lstStyle/>
        <a:p>
          <a:r>
            <a:rPr lang="en-US"/>
            <a:t>Feature Selection</a:t>
          </a:r>
        </a:p>
      </dgm:t>
    </dgm:pt>
    <dgm:pt modelId="{6CF82E9E-B375-4B67-8BAE-28AE74AB96DE}" type="parTrans" cxnId="{F87B08EC-DF73-433B-A77D-33A3CEC21F10}">
      <dgm:prSet/>
      <dgm:spPr/>
      <dgm:t>
        <a:bodyPr/>
        <a:lstStyle/>
        <a:p>
          <a:endParaRPr lang="en-US"/>
        </a:p>
      </dgm:t>
    </dgm:pt>
    <dgm:pt modelId="{1AF9CB3D-C46D-4178-9EB8-D376693401BE}" type="sibTrans" cxnId="{F87B08EC-DF73-433B-A77D-33A3CEC21F10}">
      <dgm:prSet/>
      <dgm:spPr/>
      <dgm:t>
        <a:bodyPr/>
        <a:lstStyle/>
        <a:p>
          <a:endParaRPr lang="en-US"/>
        </a:p>
      </dgm:t>
    </dgm:pt>
    <dgm:pt modelId="{BFF03643-2A25-4F6E-83EB-0A2CE49FAD42}">
      <dgm:prSet/>
      <dgm:spPr/>
      <dgm:t>
        <a:bodyPr/>
        <a:lstStyle/>
        <a:p>
          <a:r>
            <a:rPr lang="en-US"/>
            <a:t>Model Evaluation</a:t>
          </a:r>
        </a:p>
      </dgm:t>
    </dgm:pt>
    <dgm:pt modelId="{7B3AA765-3D86-4A97-9F07-79D570F76658}" type="parTrans" cxnId="{DA6953F3-7B53-402B-88D2-E9EF2EFBE03C}">
      <dgm:prSet/>
      <dgm:spPr/>
      <dgm:t>
        <a:bodyPr/>
        <a:lstStyle/>
        <a:p>
          <a:endParaRPr lang="en-US"/>
        </a:p>
      </dgm:t>
    </dgm:pt>
    <dgm:pt modelId="{44DAECD5-3C63-4EB1-A354-A5C5EBE24D6B}" type="sibTrans" cxnId="{DA6953F3-7B53-402B-88D2-E9EF2EFBE03C}">
      <dgm:prSet/>
      <dgm:spPr/>
      <dgm:t>
        <a:bodyPr/>
        <a:lstStyle/>
        <a:p>
          <a:endParaRPr lang="en-US"/>
        </a:p>
      </dgm:t>
    </dgm:pt>
    <dgm:pt modelId="{B0B1D6D6-0A86-4A99-8DFC-79C90E40B71B}">
      <dgm:prSet/>
      <dgm:spPr/>
      <dgm:t>
        <a:bodyPr/>
        <a:lstStyle/>
        <a:p>
          <a:r>
            <a:rPr lang="en-US"/>
            <a:t>Result</a:t>
          </a:r>
        </a:p>
      </dgm:t>
    </dgm:pt>
    <dgm:pt modelId="{E598463B-C94A-48AC-9D03-38E0A25542C5}" type="parTrans" cxnId="{8B7930AE-7DB8-41B3-BC8D-E5A189A01C2D}">
      <dgm:prSet/>
      <dgm:spPr/>
      <dgm:t>
        <a:bodyPr/>
        <a:lstStyle/>
        <a:p>
          <a:endParaRPr lang="en-US"/>
        </a:p>
      </dgm:t>
    </dgm:pt>
    <dgm:pt modelId="{24A23BA8-26E8-4473-90D1-211311E7D0E6}" type="sibTrans" cxnId="{8B7930AE-7DB8-41B3-BC8D-E5A189A01C2D}">
      <dgm:prSet/>
      <dgm:spPr/>
      <dgm:t>
        <a:bodyPr/>
        <a:lstStyle/>
        <a:p>
          <a:endParaRPr lang="en-US"/>
        </a:p>
      </dgm:t>
    </dgm:pt>
    <dgm:pt modelId="{166D3075-07BF-4E3B-9D34-C23A056D5E8C}">
      <dgm:prSet/>
      <dgm:spPr/>
      <dgm:t>
        <a:bodyPr/>
        <a:lstStyle/>
        <a:p>
          <a:r>
            <a:rPr lang="en-US"/>
            <a:t>Conclusion</a:t>
          </a:r>
        </a:p>
      </dgm:t>
    </dgm:pt>
    <dgm:pt modelId="{402CFD19-7F25-4B10-AB9D-2590CF4440CB}" type="parTrans" cxnId="{46DA0A21-EFDC-40F2-970C-16FE59131DB7}">
      <dgm:prSet/>
      <dgm:spPr/>
      <dgm:t>
        <a:bodyPr/>
        <a:lstStyle/>
        <a:p>
          <a:endParaRPr lang="en-US"/>
        </a:p>
      </dgm:t>
    </dgm:pt>
    <dgm:pt modelId="{48A4DAB4-8AB4-49B3-BC46-4B9150AE4139}" type="sibTrans" cxnId="{46DA0A21-EFDC-40F2-970C-16FE59131DB7}">
      <dgm:prSet/>
      <dgm:spPr/>
      <dgm:t>
        <a:bodyPr/>
        <a:lstStyle/>
        <a:p>
          <a:endParaRPr lang="en-US"/>
        </a:p>
      </dgm:t>
    </dgm:pt>
    <dgm:pt modelId="{43A4F653-4A63-4FE9-9D67-2581E273EE77}" type="pres">
      <dgm:prSet presAssocID="{E45F6C5C-830A-42CF-9F02-440D73489406}" presName="root" presStyleCnt="0">
        <dgm:presLayoutVars>
          <dgm:dir/>
          <dgm:resizeHandles val="exact"/>
        </dgm:presLayoutVars>
      </dgm:prSet>
      <dgm:spPr/>
    </dgm:pt>
    <dgm:pt modelId="{67C4B919-B612-43C0-AF29-BDF60D1D07C9}" type="pres">
      <dgm:prSet presAssocID="{5E6B6525-FB0F-471E-A201-1D5AF2415B44}" presName="compNode" presStyleCnt="0"/>
      <dgm:spPr/>
    </dgm:pt>
    <dgm:pt modelId="{8BE48F09-94F2-43D1-82AC-6AF16D53C93F}" type="pres">
      <dgm:prSet presAssocID="{5E6B6525-FB0F-471E-A201-1D5AF2415B44}" presName="bgRect" presStyleLbl="bgShp" presStyleIdx="0" presStyleCnt="8"/>
      <dgm:spPr/>
    </dgm:pt>
    <dgm:pt modelId="{F3BF47BD-6AD0-4725-96D4-5BF0832983DE}" type="pres">
      <dgm:prSet presAssocID="{5E6B6525-FB0F-471E-A201-1D5AF2415B44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0231BF8-1A43-4E06-83EC-E5DE6C4EDFF8}" type="pres">
      <dgm:prSet presAssocID="{5E6B6525-FB0F-471E-A201-1D5AF2415B44}" presName="spaceRect" presStyleCnt="0"/>
      <dgm:spPr/>
    </dgm:pt>
    <dgm:pt modelId="{CE9A852A-4ABD-4246-B26B-F8B576BE061F}" type="pres">
      <dgm:prSet presAssocID="{5E6B6525-FB0F-471E-A201-1D5AF2415B44}" presName="parTx" presStyleLbl="revTx" presStyleIdx="0" presStyleCnt="8">
        <dgm:presLayoutVars>
          <dgm:chMax val="0"/>
          <dgm:chPref val="0"/>
        </dgm:presLayoutVars>
      </dgm:prSet>
      <dgm:spPr/>
    </dgm:pt>
    <dgm:pt modelId="{9384AABE-F92F-458D-9C05-618754BD7A47}" type="pres">
      <dgm:prSet presAssocID="{74120A08-885E-489F-9D00-F8FFE94798E2}" presName="sibTrans" presStyleCnt="0"/>
      <dgm:spPr/>
    </dgm:pt>
    <dgm:pt modelId="{DCB70445-62A2-4033-866F-6869EBA2173A}" type="pres">
      <dgm:prSet presAssocID="{EE587B95-142E-4E9E-B49A-903C8BFF8B8F}" presName="compNode" presStyleCnt="0"/>
      <dgm:spPr/>
    </dgm:pt>
    <dgm:pt modelId="{0F9E7564-DB86-4789-86B5-2EF815409DEF}" type="pres">
      <dgm:prSet presAssocID="{EE587B95-142E-4E9E-B49A-903C8BFF8B8F}" presName="bgRect" presStyleLbl="bgShp" presStyleIdx="1" presStyleCnt="8"/>
      <dgm:spPr/>
    </dgm:pt>
    <dgm:pt modelId="{F28ADCF6-CD2F-44E6-B422-ADEC9303B8A2}" type="pres">
      <dgm:prSet presAssocID="{EE587B95-142E-4E9E-B49A-903C8BFF8B8F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AE8A16C-07C4-4DC8-9787-DD5B5BA7F852}" type="pres">
      <dgm:prSet presAssocID="{EE587B95-142E-4E9E-B49A-903C8BFF8B8F}" presName="spaceRect" presStyleCnt="0"/>
      <dgm:spPr/>
    </dgm:pt>
    <dgm:pt modelId="{1AC56A2C-F03F-4091-9759-49BDA99BEC78}" type="pres">
      <dgm:prSet presAssocID="{EE587B95-142E-4E9E-B49A-903C8BFF8B8F}" presName="parTx" presStyleLbl="revTx" presStyleIdx="1" presStyleCnt="8">
        <dgm:presLayoutVars>
          <dgm:chMax val="0"/>
          <dgm:chPref val="0"/>
        </dgm:presLayoutVars>
      </dgm:prSet>
      <dgm:spPr/>
    </dgm:pt>
    <dgm:pt modelId="{8D849B60-4650-4ED0-9505-E9110C9603B7}" type="pres">
      <dgm:prSet presAssocID="{D152433B-6D54-4860-A0A9-D71A1D6B267B}" presName="sibTrans" presStyleCnt="0"/>
      <dgm:spPr/>
    </dgm:pt>
    <dgm:pt modelId="{A4CEC9A3-24D1-4CED-82FC-91BCFBBA1260}" type="pres">
      <dgm:prSet presAssocID="{F396CE74-CD86-47BB-B94E-28E3E7004FB5}" presName="compNode" presStyleCnt="0"/>
      <dgm:spPr/>
    </dgm:pt>
    <dgm:pt modelId="{F043F56E-006B-4A13-9AFC-481316031273}" type="pres">
      <dgm:prSet presAssocID="{F396CE74-CD86-47BB-B94E-28E3E7004FB5}" presName="bgRect" presStyleLbl="bgShp" presStyleIdx="2" presStyleCnt="8"/>
      <dgm:spPr/>
    </dgm:pt>
    <dgm:pt modelId="{FFF4F7AB-35CF-4E08-A1D3-C2F86BB50EC8}" type="pres">
      <dgm:prSet presAssocID="{F396CE74-CD86-47BB-B94E-28E3E7004FB5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EA8241E2-5EAF-4558-8E43-28BB086AA698}" type="pres">
      <dgm:prSet presAssocID="{F396CE74-CD86-47BB-B94E-28E3E7004FB5}" presName="spaceRect" presStyleCnt="0"/>
      <dgm:spPr/>
    </dgm:pt>
    <dgm:pt modelId="{0E4D41CE-0722-4442-A214-A2DC0E4C8901}" type="pres">
      <dgm:prSet presAssocID="{F396CE74-CD86-47BB-B94E-28E3E7004FB5}" presName="parTx" presStyleLbl="revTx" presStyleIdx="2" presStyleCnt="8">
        <dgm:presLayoutVars>
          <dgm:chMax val="0"/>
          <dgm:chPref val="0"/>
        </dgm:presLayoutVars>
      </dgm:prSet>
      <dgm:spPr/>
    </dgm:pt>
    <dgm:pt modelId="{26771068-983E-4E62-A1D3-ED2BF593F462}" type="pres">
      <dgm:prSet presAssocID="{735BE31A-B41F-4225-B617-4A2A47A37EA8}" presName="sibTrans" presStyleCnt="0"/>
      <dgm:spPr/>
    </dgm:pt>
    <dgm:pt modelId="{70554D12-8F95-47A7-B079-C0C18A3D671C}" type="pres">
      <dgm:prSet presAssocID="{4BBD48DA-BEFC-4121-AE39-4F9830B08652}" presName="compNode" presStyleCnt="0"/>
      <dgm:spPr/>
    </dgm:pt>
    <dgm:pt modelId="{A0C7DBE0-86E1-44B1-8973-6CE23537AFA2}" type="pres">
      <dgm:prSet presAssocID="{4BBD48DA-BEFC-4121-AE39-4F9830B08652}" presName="bgRect" presStyleLbl="bgShp" presStyleIdx="3" presStyleCnt="8"/>
      <dgm:spPr/>
    </dgm:pt>
    <dgm:pt modelId="{2ECCC7EC-FB52-4D78-B805-FC470F6AFD4D}" type="pres">
      <dgm:prSet presAssocID="{4BBD48DA-BEFC-4121-AE39-4F9830B08652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DB11809-6E32-44A6-8D2B-831FD1D0AE14}" type="pres">
      <dgm:prSet presAssocID="{4BBD48DA-BEFC-4121-AE39-4F9830B08652}" presName="spaceRect" presStyleCnt="0"/>
      <dgm:spPr/>
    </dgm:pt>
    <dgm:pt modelId="{CCE02FCC-FAE4-484B-BEE8-6062E3022AB1}" type="pres">
      <dgm:prSet presAssocID="{4BBD48DA-BEFC-4121-AE39-4F9830B08652}" presName="parTx" presStyleLbl="revTx" presStyleIdx="3" presStyleCnt="8">
        <dgm:presLayoutVars>
          <dgm:chMax val="0"/>
          <dgm:chPref val="0"/>
        </dgm:presLayoutVars>
      </dgm:prSet>
      <dgm:spPr/>
    </dgm:pt>
    <dgm:pt modelId="{8D5DF404-D9EE-459C-9067-897068291D13}" type="pres">
      <dgm:prSet presAssocID="{E3B8C99F-71FF-45B0-AD2E-07CBC7EE9F6E}" presName="sibTrans" presStyleCnt="0"/>
      <dgm:spPr/>
    </dgm:pt>
    <dgm:pt modelId="{BA264BF9-324A-4C68-9E98-C15942DA9736}" type="pres">
      <dgm:prSet presAssocID="{2A468B42-16EA-49CD-B516-74B32458C3A2}" presName="compNode" presStyleCnt="0"/>
      <dgm:spPr/>
    </dgm:pt>
    <dgm:pt modelId="{4C275264-D6BB-4CD9-96B3-4FE31E46699F}" type="pres">
      <dgm:prSet presAssocID="{2A468B42-16EA-49CD-B516-74B32458C3A2}" presName="bgRect" presStyleLbl="bgShp" presStyleIdx="4" presStyleCnt="8"/>
      <dgm:spPr/>
    </dgm:pt>
    <dgm:pt modelId="{7582F1FE-4477-46E9-8CBE-2C7BF4ED73BA}" type="pres">
      <dgm:prSet presAssocID="{2A468B42-16EA-49CD-B516-74B32458C3A2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DE1B4C6-A729-4B9D-911C-A4E55E8F6114}" type="pres">
      <dgm:prSet presAssocID="{2A468B42-16EA-49CD-B516-74B32458C3A2}" presName="spaceRect" presStyleCnt="0"/>
      <dgm:spPr/>
    </dgm:pt>
    <dgm:pt modelId="{5792F0CA-402D-4488-A5AA-1E0F51CE108A}" type="pres">
      <dgm:prSet presAssocID="{2A468B42-16EA-49CD-B516-74B32458C3A2}" presName="parTx" presStyleLbl="revTx" presStyleIdx="4" presStyleCnt="8">
        <dgm:presLayoutVars>
          <dgm:chMax val="0"/>
          <dgm:chPref val="0"/>
        </dgm:presLayoutVars>
      </dgm:prSet>
      <dgm:spPr/>
    </dgm:pt>
    <dgm:pt modelId="{44A89383-B3A5-4448-9D9D-64F4E76E9734}" type="pres">
      <dgm:prSet presAssocID="{1AF9CB3D-C46D-4178-9EB8-D376693401BE}" presName="sibTrans" presStyleCnt="0"/>
      <dgm:spPr/>
    </dgm:pt>
    <dgm:pt modelId="{9AD5F1AD-72F6-4953-9BCD-7A223E836C5B}" type="pres">
      <dgm:prSet presAssocID="{BFF03643-2A25-4F6E-83EB-0A2CE49FAD42}" presName="compNode" presStyleCnt="0"/>
      <dgm:spPr/>
    </dgm:pt>
    <dgm:pt modelId="{9E8DF0AB-DA20-426A-A95E-ABBEA9A210AB}" type="pres">
      <dgm:prSet presAssocID="{BFF03643-2A25-4F6E-83EB-0A2CE49FAD42}" presName="bgRect" presStyleLbl="bgShp" presStyleIdx="5" presStyleCnt="8"/>
      <dgm:spPr/>
    </dgm:pt>
    <dgm:pt modelId="{19D8AF49-E5A5-42E7-8252-CCEF28ACC09D}" type="pres">
      <dgm:prSet presAssocID="{BFF03643-2A25-4F6E-83EB-0A2CE49FAD42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B47853E4-DAD5-45F2-87D0-5307D928E6C2}" type="pres">
      <dgm:prSet presAssocID="{BFF03643-2A25-4F6E-83EB-0A2CE49FAD42}" presName="spaceRect" presStyleCnt="0"/>
      <dgm:spPr/>
    </dgm:pt>
    <dgm:pt modelId="{B62ED4BF-1E48-445C-B59A-85B4F5BC88FB}" type="pres">
      <dgm:prSet presAssocID="{BFF03643-2A25-4F6E-83EB-0A2CE49FAD42}" presName="parTx" presStyleLbl="revTx" presStyleIdx="5" presStyleCnt="8">
        <dgm:presLayoutVars>
          <dgm:chMax val="0"/>
          <dgm:chPref val="0"/>
        </dgm:presLayoutVars>
      </dgm:prSet>
      <dgm:spPr/>
    </dgm:pt>
    <dgm:pt modelId="{A4B035CC-2039-4BF7-9D4C-3FB70B319D2D}" type="pres">
      <dgm:prSet presAssocID="{44DAECD5-3C63-4EB1-A354-A5C5EBE24D6B}" presName="sibTrans" presStyleCnt="0"/>
      <dgm:spPr/>
    </dgm:pt>
    <dgm:pt modelId="{F3762D77-7FCA-4102-BD3A-8A17C7B2A7D6}" type="pres">
      <dgm:prSet presAssocID="{B0B1D6D6-0A86-4A99-8DFC-79C90E40B71B}" presName="compNode" presStyleCnt="0"/>
      <dgm:spPr/>
    </dgm:pt>
    <dgm:pt modelId="{0962AC2A-7BE9-4120-A742-3A9340F068BF}" type="pres">
      <dgm:prSet presAssocID="{B0B1D6D6-0A86-4A99-8DFC-79C90E40B71B}" presName="bgRect" presStyleLbl="bgShp" presStyleIdx="6" presStyleCnt="8"/>
      <dgm:spPr/>
    </dgm:pt>
    <dgm:pt modelId="{948BA9F6-9DDE-4982-8DBC-10A2E12B9241}" type="pres">
      <dgm:prSet presAssocID="{B0B1D6D6-0A86-4A99-8DFC-79C90E40B71B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D6B064F8-297D-472B-83A7-160E2BD899B7}" type="pres">
      <dgm:prSet presAssocID="{B0B1D6D6-0A86-4A99-8DFC-79C90E40B71B}" presName="spaceRect" presStyleCnt="0"/>
      <dgm:spPr/>
    </dgm:pt>
    <dgm:pt modelId="{57FFA891-FC19-4E6F-BE25-9D83DCBEB0B5}" type="pres">
      <dgm:prSet presAssocID="{B0B1D6D6-0A86-4A99-8DFC-79C90E40B71B}" presName="parTx" presStyleLbl="revTx" presStyleIdx="6" presStyleCnt="8">
        <dgm:presLayoutVars>
          <dgm:chMax val="0"/>
          <dgm:chPref val="0"/>
        </dgm:presLayoutVars>
      </dgm:prSet>
      <dgm:spPr/>
    </dgm:pt>
    <dgm:pt modelId="{BDAC0D52-D04C-443B-B57F-F1E5387DC863}" type="pres">
      <dgm:prSet presAssocID="{24A23BA8-26E8-4473-90D1-211311E7D0E6}" presName="sibTrans" presStyleCnt="0"/>
      <dgm:spPr/>
    </dgm:pt>
    <dgm:pt modelId="{961794C0-E830-4699-A67B-D20F45DDE579}" type="pres">
      <dgm:prSet presAssocID="{166D3075-07BF-4E3B-9D34-C23A056D5E8C}" presName="compNode" presStyleCnt="0"/>
      <dgm:spPr/>
    </dgm:pt>
    <dgm:pt modelId="{DEAB92ED-D633-4A60-9C26-A564D4301B9E}" type="pres">
      <dgm:prSet presAssocID="{166D3075-07BF-4E3B-9D34-C23A056D5E8C}" presName="bgRect" presStyleLbl="bgShp" presStyleIdx="7" presStyleCnt="8"/>
      <dgm:spPr/>
    </dgm:pt>
    <dgm:pt modelId="{9E3D8F3E-8FB1-4A92-872F-B27E38EB471A}" type="pres">
      <dgm:prSet presAssocID="{166D3075-07BF-4E3B-9D34-C23A056D5E8C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2491DF38-5C3C-490B-8CE3-D87758FA5D46}" type="pres">
      <dgm:prSet presAssocID="{166D3075-07BF-4E3B-9D34-C23A056D5E8C}" presName="spaceRect" presStyleCnt="0"/>
      <dgm:spPr/>
    </dgm:pt>
    <dgm:pt modelId="{EF542873-E671-42E9-AF6C-D72028534514}" type="pres">
      <dgm:prSet presAssocID="{166D3075-07BF-4E3B-9D34-C23A056D5E8C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5236BB0C-D192-484E-AA2A-1EDF3AD5CA81}" type="presOf" srcId="{2A468B42-16EA-49CD-B516-74B32458C3A2}" destId="{5792F0CA-402D-4488-A5AA-1E0F51CE108A}" srcOrd="0" destOrd="0" presId="urn:microsoft.com/office/officeart/2018/2/layout/IconVerticalSolidList"/>
    <dgm:cxn modelId="{8851F814-8F18-44B6-A1A4-29B43BCDE5A6}" srcId="{E45F6C5C-830A-42CF-9F02-440D73489406}" destId="{5E6B6525-FB0F-471E-A201-1D5AF2415B44}" srcOrd="0" destOrd="0" parTransId="{0D279817-6511-4DD5-A2DE-5F029A2B0957}" sibTransId="{74120A08-885E-489F-9D00-F8FFE94798E2}"/>
    <dgm:cxn modelId="{46DA0A21-EFDC-40F2-970C-16FE59131DB7}" srcId="{E45F6C5C-830A-42CF-9F02-440D73489406}" destId="{166D3075-07BF-4E3B-9D34-C23A056D5E8C}" srcOrd="7" destOrd="0" parTransId="{402CFD19-7F25-4B10-AB9D-2590CF4440CB}" sibTransId="{48A4DAB4-8AB4-49B3-BC46-4B9150AE4139}"/>
    <dgm:cxn modelId="{A9E77B24-2502-49DC-9517-CDE6C7862420}" type="presOf" srcId="{F396CE74-CD86-47BB-B94E-28E3E7004FB5}" destId="{0E4D41CE-0722-4442-A214-A2DC0E4C8901}" srcOrd="0" destOrd="0" presId="urn:microsoft.com/office/officeart/2018/2/layout/IconVerticalSolidList"/>
    <dgm:cxn modelId="{D321525D-11B1-435A-AE4C-76FBA8EEF5E1}" type="presOf" srcId="{BFF03643-2A25-4F6E-83EB-0A2CE49FAD42}" destId="{B62ED4BF-1E48-445C-B59A-85B4F5BC88FB}" srcOrd="0" destOrd="0" presId="urn:microsoft.com/office/officeart/2018/2/layout/IconVerticalSolidList"/>
    <dgm:cxn modelId="{99AEB36D-62EE-4445-AEAE-83261CA783AE}" type="presOf" srcId="{5E6B6525-FB0F-471E-A201-1D5AF2415B44}" destId="{CE9A852A-4ABD-4246-B26B-F8B576BE061F}" srcOrd="0" destOrd="0" presId="urn:microsoft.com/office/officeart/2018/2/layout/IconVerticalSolidList"/>
    <dgm:cxn modelId="{459F0075-ED9D-405A-9C33-B77514B1B71C}" srcId="{E45F6C5C-830A-42CF-9F02-440D73489406}" destId="{F396CE74-CD86-47BB-B94E-28E3E7004FB5}" srcOrd="2" destOrd="0" parTransId="{9A0AF3A4-49BF-401C-AF9A-E141F651E7A2}" sibTransId="{735BE31A-B41F-4225-B617-4A2A47A37EA8}"/>
    <dgm:cxn modelId="{C7E65384-2E72-41F2-9400-CE982B0B832E}" srcId="{E45F6C5C-830A-42CF-9F02-440D73489406}" destId="{EE587B95-142E-4E9E-B49A-903C8BFF8B8F}" srcOrd="1" destOrd="0" parTransId="{2DF7E55F-DD28-4F74-90CA-B35BCD523FC1}" sibTransId="{D152433B-6D54-4860-A0A9-D71A1D6B267B}"/>
    <dgm:cxn modelId="{4DA84DA4-FF9F-48D7-AA18-1CFEC239AAD4}" srcId="{E45F6C5C-830A-42CF-9F02-440D73489406}" destId="{4BBD48DA-BEFC-4121-AE39-4F9830B08652}" srcOrd="3" destOrd="0" parTransId="{B6B00190-F153-4C3C-8D43-0DB994A5A103}" sibTransId="{E3B8C99F-71FF-45B0-AD2E-07CBC7EE9F6E}"/>
    <dgm:cxn modelId="{89A5C9A8-5BE7-4216-8EC9-95BD8179AB7C}" type="presOf" srcId="{166D3075-07BF-4E3B-9D34-C23A056D5E8C}" destId="{EF542873-E671-42E9-AF6C-D72028534514}" srcOrd="0" destOrd="0" presId="urn:microsoft.com/office/officeart/2018/2/layout/IconVerticalSolidList"/>
    <dgm:cxn modelId="{E9B23BAD-1529-492A-974B-98BC6113CB5C}" type="presOf" srcId="{E45F6C5C-830A-42CF-9F02-440D73489406}" destId="{43A4F653-4A63-4FE9-9D67-2581E273EE77}" srcOrd="0" destOrd="0" presId="urn:microsoft.com/office/officeart/2018/2/layout/IconVerticalSolidList"/>
    <dgm:cxn modelId="{8B7930AE-7DB8-41B3-BC8D-E5A189A01C2D}" srcId="{E45F6C5C-830A-42CF-9F02-440D73489406}" destId="{B0B1D6D6-0A86-4A99-8DFC-79C90E40B71B}" srcOrd="6" destOrd="0" parTransId="{E598463B-C94A-48AC-9D03-38E0A25542C5}" sibTransId="{24A23BA8-26E8-4473-90D1-211311E7D0E6}"/>
    <dgm:cxn modelId="{3DEC35B3-37E5-41D1-820D-02D4E0ABDED8}" type="presOf" srcId="{B0B1D6D6-0A86-4A99-8DFC-79C90E40B71B}" destId="{57FFA891-FC19-4E6F-BE25-9D83DCBEB0B5}" srcOrd="0" destOrd="0" presId="urn:microsoft.com/office/officeart/2018/2/layout/IconVerticalSolidList"/>
    <dgm:cxn modelId="{F87B08EC-DF73-433B-A77D-33A3CEC21F10}" srcId="{E45F6C5C-830A-42CF-9F02-440D73489406}" destId="{2A468B42-16EA-49CD-B516-74B32458C3A2}" srcOrd="4" destOrd="0" parTransId="{6CF82E9E-B375-4B67-8BAE-28AE74AB96DE}" sibTransId="{1AF9CB3D-C46D-4178-9EB8-D376693401BE}"/>
    <dgm:cxn modelId="{DA6953F3-7B53-402B-88D2-E9EF2EFBE03C}" srcId="{E45F6C5C-830A-42CF-9F02-440D73489406}" destId="{BFF03643-2A25-4F6E-83EB-0A2CE49FAD42}" srcOrd="5" destOrd="0" parTransId="{7B3AA765-3D86-4A97-9F07-79D570F76658}" sibTransId="{44DAECD5-3C63-4EB1-A354-A5C5EBE24D6B}"/>
    <dgm:cxn modelId="{CBEA1CFC-1309-404A-A115-1A894921A07C}" type="presOf" srcId="{4BBD48DA-BEFC-4121-AE39-4F9830B08652}" destId="{CCE02FCC-FAE4-484B-BEE8-6062E3022AB1}" srcOrd="0" destOrd="0" presId="urn:microsoft.com/office/officeart/2018/2/layout/IconVerticalSolidList"/>
    <dgm:cxn modelId="{2B5A17FF-5BB1-4DFB-A4B4-501FC0403CF6}" type="presOf" srcId="{EE587B95-142E-4E9E-B49A-903C8BFF8B8F}" destId="{1AC56A2C-F03F-4091-9759-49BDA99BEC78}" srcOrd="0" destOrd="0" presId="urn:microsoft.com/office/officeart/2018/2/layout/IconVerticalSolidList"/>
    <dgm:cxn modelId="{9B84FC39-11B5-4B4D-8996-D00D87CF329E}" type="presParOf" srcId="{43A4F653-4A63-4FE9-9D67-2581E273EE77}" destId="{67C4B919-B612-43C0-AF29-BDF60D1D07C9}" srcOrd="0" destOrd="0" presId="urn:microsoft.com/office/officeart/2018/2/layout/IconVerticalSolidList"/>
    <dgm:cxn modelId="{E88E3DDC-BE99-43D8-B3A2-2454D73995FC}" type="presParOf" srcId="{67C4B919-B612-43C0-AF29-BDF60D1D07C9}" destId="{8BE48F09-94F2-43D1-82AC-6AF16D53C93F}" srcOrd="0" destOrd="0" presId="urn:microsoft.com/office/officeart/2018/2/layout/IconVerticalSolidList"/>
    <dgm:cxn modelId="{9EED44A0-4732-494B-89D3-A8DFB6BEA594}" type="presParOf" srcId="{67C4B919-B612-43C0-AF29-BDF60D1D07C9}" destId="{F3BF47BD-6AD0-4725-96D4-5BF0832983DE}" srcOrd="1" destOrd="0" presId="urn:microsoft.com/office/officeart/2018/2/layout/IconVerticalSolidList"/>
    <dgm:cxn modelId="{BE31F73C-EEB8-4344-9583-B0A5FCDD85E4}" type="presParOf" srcId="{67C4B919-B612-43C0-AF29-BDF60D1D07C9}" destId="{40231BF8-1A43-4E06-83EC-E5DE6C4EDFF8}" srcOrd="2" destOrd="0" presId="urn:microsoft.com/office/officeart/2018/2/layout/IconVerticalSolidList"/>
    <dgm:cxn modelId="{9A0F15EE-D0C5-4FA8-B15A-CAA07AB7D11D}" type="presParOf" srcId="{67C4B919-B612-43C0-AF29-BDF60D1D07C9}" destId="{CE9A852A-4ABD-4246-B26B-F8B576BE061F}" srcOrd="3" destOrd="0" presId="urn:microsoft.com/office/officeart/2018/2/layout/IconVerticalSolidList"/>
    <dgm:cxn modelId="{4E14BDA1-D1E3-40B7-8FF2-1E0D8517106F}" type="presParOf" srcId="{43A4F653-4A63-4FE9-9D67-2581E273EE77}" destId="{9384AABE-F92F-458D-9C05-618754BD7A47}" srcOrd="1" destOrd="0" presId="urn:microsoft.com/office/officeart/2018/2/layout/IconVerticalSolidList"/>
    <dgm:cxn modelId="{BEC16511-529E-4507-9E64-65EBC141906A}" type="presParOf" srcId="{43A4F653-4A63-4FE9-9D67-2581E273EE77}" destId="{DCB70445-62A2-4033-866F-6869EBA2173A}" srcOrd="2" destOrd="0" presId="urn:microsoft.com/office/officeart/2018/2/layout/IconVerticalSolidList"/>
    <dgm:cxn modelId="{509AECB6-200E-45A6-BD55-1D6C8D7DCCCF}" type="presParOf" srcId="{DCB70445-62A2-4033-866F-6869EBA2173A}" destId="{0F9E7564-DB86-4789-86B5-2EF815409DEF}" srcOrd="0" destOrd="0" presId="urn:microsoft.com/office/officeart/2018/2/layout/IconVerticalSolidList"/>
    <dgm:cxn modelId="{9426726A-FC26-4307-B43C-F25A0E8B41E3}" type="presParOf" srcId="{DCB70445-62A2-4033-866F-6869EBA2173A}" destId="{F28ADCF6-CD2F-44E6-B422-ADEC9303B8A2}" srcOrd="1" destOrd="0" presId="urn:microsoft.com/office/officeart/2018/2/layout/IconVerticalSolidList"/>
    <dgm:cxn modelId="{8E349DAF-F010-416B-8E0B-D504BE8518D3}" type="presParOf" srcId="{DCB70445-62A2-4033-866F-6869EBA2173A}" destId="{6AE8A16C-07C4-4DC8-9787-DD5B5BA7F852}" srcOrd="2" destOrd="0" presId="urn:microsoft.com/office/officeart/2018/2/layout/IconVerticalSolidList"/>
    <dgm:cxn modelId="{BA9CE404-ECC7-46DE-A365-B007BD2BEAB2}" type="presParOf" srcId="{DCB70445-62A2-4033-866F-6869EBA2173A}" destId="{1AC56A2C-F03F-4091-9759-49BDA99BEC78}" srcOrd="3" destOrd="0" presId="urn:microsoft.com/office/officeart/2018/2/layout/IconVerticalSolidList"/>
    <dgm:cxn modelId="{65849873-79CB-4CEF-A1C9-40150D958DEF}" type="presParOf" srcId="{43A4F653-4A63-4FE9-9D67-2581E273EE77}" destId="{8D849B60-4650-4ED0-9505-E9110C9603B7}" srcOrd="3" destOrd="0" presId="urn:microsoft.com/office/officeart/2018/2/layout/IconVerticalSolidList"/>
    <dgm:cxn modelId="{D2802B96-E029-4A60-9B79-3150C4871404}" type="presParOf" srcId="{43A4F653-4A63-4FE9-9D67-2581E273EE77}" destId="{A4CEC9A3-24D1-4CED-82FC-91BCFBBA1260}" srcOrd="4" destOrd="0" presId="urn:microsoft.com/office/officeart/2018/2/layout/IconVerticalSolidList"/>
    <dgm:cxn modelId="{500081A1-492F-46DB-9383-8DC9E2883295}" type="presParOf" srcId="{A4CEC9A3-24D1-4CED-82FC-91BCFBBA1260}" destId="{F043F56E-006B-4A13-9AFC-481316031273}" srcOrd="0" destOrd="0" presId="urn:microsoft.com/office/officeart/2018/2/layout/IconVerticalSolidList"/>
    <dgm:cxn modelId="{0D553892-1793-4D94-A0A1-CC4DF2316F78}" type="presParOf" srcId="{A4CEC9A3-24D1-4CED-82FC-91BCFBBA1260}" destId="{FFF4F7AB-35CF-4E08-A1D3-C2F86BB50EC8}" srcOrd="1" destOrd="0" presId="urn:microsoft.com/office/officeart/2018/2/layout/IconVerticalSolidList"/>
    <dgm:cxn modelId="{511DE706-6DCD-48EF-AD73-A63AA1CFFF09}" type="presParOf" srcId="{A4CEC9A3-24D1-4CED-82FC-91BCFBBA1260}" destId="{EA8241E2-5EAF-4558-8E43-28BB086AA698}" srcOrd="2" destOrd="0" presId="urn:microsoft.com/office/officeart/2018/2/layout/IconVerticalSolidList"/>
    <dgm:cxn modelId="{3875B9D9-D70F-43B6-B843-A73435E0FE35}" type="presParOf" srcId="{A4CEC9A3-24D1-4CED-82FC-91BCFBBA1260}" destId="{0E4D41CE-0722-4442-A214-A2DC0E4C8901}" srcOrd="3" destOrd="0" presId="urn:microsoft.com/office/officeart/2018/2/layout/IconVerticalSolidList"/>
    <dgm:cxn modelId="{43702739-A916-437F-96E5-6C2141AE181F}" type="presParOf" srcId="{43A4F653-4A63-4FE9-9D67-2581E273EE77}" destId="{26771068-983E-4E62-A1D3-ED2BF593F462}" srcOrd="5" destOrd="0" presId="urn:microsoft.com/office/officeart/2018/2/layout/IconVerticalSolidList"/>
    <dgm:cxn modelId="{9FE2D52B-E7FE-4398-847E-181DA11101BC}" type="presParOf" srcId="{43A4F653-4A63-4FE9-9D67-2581E273EE77}" destId="{70554D12-8F95-47A7-B079-C0C18A3D671C}" srcOrd="6" destOrd="0" presId="urn:microsoft.com/office/officeart/2018/2/layout/IconVerticalSolidList"/>
    <dgm:cxn modelId="{7AF1AED5-10DA-4B58-B6A1-764109A2ED16}" type="presParOf" srcId="{70554D12-8F95-47A7-B079-C0C18A3D671C}" destId="{A0C7DBE0-86E1-44B1-8973-6CE23537AFA2}" srcOrd="0" destOrd="0" presId="urn:microsoft.com/office/officeart/2018/2/layout/IconVerticalSolidList"/>
    <dgm:cxn modelId="{5DC071B0-8108-4A92-BED7-CBDC56257025}" type="presParOf" srcId="{70554D12-8F95-47A7-B079-C0C18A3D671C}" destId="{2ECCC7EC-FB52-4D78-B805-FC470F6AFD4D}" srcOrd="1" destOrd="0" presId="urn:microsoft.com/office/officeart/2018/2/layout/IconVerticalSolidList"/>
    <dgm:cxn modelId="{77EE3C8A-33E7-4AAE-A249-ACF8DAEB7BA6}" type="presParOf" srcId="{70554D12-8F95-47A7-B079-C0C18A3D671C}" destId="{FDB11809-6E32-44A6-8D2B-831FD1D0AE14}" srcOrd="2" destOrd="0" presId="urn:microsoft.com/office/officeart/2018/2/layout/IconVerticalSolidList"/>
    <dgm:cxn modelId="{BE2FD985-8A43-4F60-9623-0E13F7832EDA}" type="presParOf" srcId="{70554D12-8F95-47A7-B079-C0C18A3D671C}" destId="{CCE02FCC-FAE4-484B-BEE8-6062E3022AB1}" srcOrd="3" destOrd="0" presId="urn:microsoft.com/office/officeart/2018/2/layout/IconVerticalSolidList"/>
    <dgm:cxn modelId="{FE52EBB6-3739-4029-A877-270401537E3C}" type="presParOf" srcId="{43A4F653-4A63-4FE9-9D67-2581E273EE77}" destId="{8D5DF404-D9EE-459C-9067-897068291D13}" srcOrd="7" destOrd="0" presId="urn:microsoft.com/office/officeart/2018/2/layout/IconVerticalSolidList"/>
    <dgm:cxn modelId="{A3FD3DD6-50B6-4BCC-BA5D-E0167D97B945}" type="presParOf" srcId="{43A4F653-4A63-4FE9-9D67-2581E273EE77}" destId="{BA264BF9-324A-4C68-9E98-C15942DA9736}" srcOrd="8" destOrd="0" presId="urn:microsoft.com/office/officeart/2018/2/layout/IconVerticalSolidList"/>
    <dgm:cxn modelId="{18268955-8A91-406D-A7EF-9AFBC7B11E9E}" type="presParOf" srcId="{BA264BF9-324A-4C68-9E98-C15942DA9736}" destId="{4C275264-D6BB-4CD9-96B3-4FE31E46699F}" srcOrd="0" destOrd="0" presId="urn:microsoft.com/office/officeart/2018/2/layout/IconVerticalSolidList"/>
    <dgm:cxn modelId="{AC35F788-B332-483E-AC9A-87DE6C053A0B}" type="presParOf" srcId="{BA264BF9-324A-4C68-9E98-C15942DA9736}" destId="{7582F1FE-4477-46E9-8CBE-2C7BF4ED73BA}" srcOrd="1" destOrd="0" presId="urn:microsoft.com/office/officeart/2018/2/layout/IconVerticalSolidList"/>
    <dgm:cxn modelId="{9B38D0A7-D8E2-4486-8DD4-9319600BF20C}" type="presParOf" srcId="{BA264BF9-324A-4C68-9E98-C15942DA9736}" destId="{ADE1B4C6-A729-4B9D-911C-A4E55E8F6114}" srcOrd="2" destOrd="0" presId="urn:microsoft.com/office/officeart/2018/2/layout/IconVerticalSolidList"/>
    <dgm:cxn modelId="{94DA6494-4DBA-4641-82C2-C19306536E10}" type="presParOf" srcId="{BA264BF9-324A-4C68-9E98-C15942DA9736}" destId="{5792F0CA-402D-4488-A5AA-1E0F51CE108A}" srcOrd="3" destOrd="0" presId="urn:microsoft.com/office/officeart/2018/2/layout/IconVerticalSolidList"/>
    <dgm:cxn modelId="{46CF2851-D231-42BE-AF18-92C673F4003E}" type="presParOf" srcId="{43A4F653-4A63-4FE9-9D67-2581E273EE77}" destId="{44A89383-B3A5-4448-9D9D-64F4E76E9734}" srcOrd="9" destOrd="0" presId="urn:microsoft.com/office/officeart/2018/2/layout/IconVerticalSolidList"/>
    <dgm:cxn modelId="{991F8685-993B-4B96-9738-F0D6925FA8B8}" type="presParOf" srcId="{43A4F653-4A63-4FE9-9D67-2581E273EE77}" destId="{9AD5F1AD-72F6-4953-9BCD-7A223E836C5B}" srcOrd="10" destOrd="0" presId="urn:microsoft.com/office/officeart/2018/2/layout/IconVerticalSolidList"/>
    <dgm:cxn modelId="{1DC270F9-BE75-4B9D-8D74-98BF67202281}" type="presParOf" srcId="{9AD5F1AD-72F6-4953-9BCD-7A223E836C5B}" destId="{9E8DF0AB-DA20-426A-A95E-ABBEA9A210AB}" srcOrd="0" destOrd="0" presId="urn:microsoft.com/office/officeart/2018/2/layout/IconVerticalSolidList"/>
    <dgm:cxn modelId="{AD8D68C5-29E3-443B-84B1-6144E488A10B}" type="presParOf" srcId="{9AD5F1AD-72F6-4953-9BCD-7A223E836C5B}" destId="{19D8AF49-E5A5-42E7-8252-CCEF28ACC09D}" srcOrd="1" destOrd="0" presId="urn:microsoft.com/office/officeart/2018/2/layout/IconVerticalSolidList"/>
    <dgm:cxn modelId="{049CCE7B-A304-43A2-A5D9-55FF48C41365}" type="presParOf" srcId="{9AD5F1AD-72F6-4953-9BCD-7A223E836C5B}" destId="{B47853E4-DAD5-45F2-87D0-5307D928E6C2}" srcOrd="2" destOrd="0" presId="urn:microsoft.com/office/officeart/2018/2/layout/IconVerticalSolidList"/>
    <dgm:cxn modelId="{4053A158-EE8C-4A48-A1E0-0444C40424BD}" type="presParOf" srcId="{9AD5F1AD-72F6-4953-9BCD-7A223E836C5B}" destId="{B62ED4BF-1E48-445C-B59A-85B4F5BC88FB}" srcOrd="3" destOrd="0" presId="urn:microsoft.com/office/officeart/2018/2/layout/IconVerticalSolidList"/>
    <dgm:cxn modelId="{5E6BA2C0-17BE-4C1F-A9F1-AD7BEB5BA79B}" type="presParOf" srcId="{43A4F653-4A63-4FE9-9D67-2581E273EE77}" destId="{A4B035CC-2039-4BF7-9D4C-3FB70B319D2D}" srcOrd="11" destOrd="0" presId="urn:microsoft.com/office/officeart/2018/2/layout/IconVerticalSolidList"/>
    <dgm:cxn modelId="{FDA35535-BA01-4D20-AA3E-85D91D22DEED}" type="presParOf" srcId="{43A4F653-4A63-4FE9-9D67-2581E273EE77}" destId="{F3762D77-7FCA-4102-BD3A-8A17C7B2A7D6}" srcOrd="12" destOrd="0" presId="urn:microsoft.com/office/officeart/2018/2/layout/IconVerticalSolidList"/>
    <dgm:cxn modelId="{FB52A583-5B1F-4D0F-B5D6-2C96EA788D64}" type="presParOf" srcId="{F3762D77-7FCA-4102-BD3A-8A17C7B2A7D6}" destId="{0962AC2A-7BE9-4120-A742-3A9340F068BF}" srcOrd="0" destOrd="0" presId="urn:microsoft.com/office/officeart/2018/2/layout/IconVerticalSolidList"/>
    <dgm:cxn modelId="{48A1EC37-1834-411C-8CB2-5909F1F41293}" type="presParOf" srcId="{F3762D77-7FCA-4102-BD3A-8A17C7B2A7D6}" destId="{948BA9F6-9DDE-4982-8DBC-10A2E12B9241}" srcOrd="1" destOrd="0" presId="urn:microsoft.com/office/officeart/2018/2/layout/IconVerticalSolidList"/>
    <dgm:cxn modelId="{1DFA4C62-BD77-4861-8CA7-8C0F3DA7AB70}" type="presParOf" srcId="{F3762D77-7FCA-4102-BD3A-8A17C7B2A7D6}" destId="{D6B064F8-297D-472B-83A7-160E2BD899B7}" srcOrd="2" destOrd="0" presId="urn:microsoft.com/office/officeart/2018/2/layout/IconVerticalSolidList"/>
    <dgm:cxn modelId="{5226077E-19F8-4D0D-B4DA-6581BE4BE35B}" type="presParOf" srcId="{F3762D77-7FCA-4102-BD3A-8A17C7B2A7D6}" destId="{57FFA891-FC19-4E6F-BE25-9D83DCBEB0B5}" srcOrd="3" destOrd="0" presId="urn:microsoft.com/office/officeart/2018/2/layout/IconVerticalSolidList"/>
    <dgm:cxn modelId="{C6566C47-18D2-4EDC-B284-E31740B64532}" type="presParOf" srcId="{43A4F653-4A63-4FE9-9D67-2581E273EE77}" destId="{BDAC0D52-D04C-443B-B57F-F1E5387DC863}" srcOrd="13" destOrd="0" presId="urn:microsoft.com/office/officeart/2018/2/layout/IconVerticalSolidList"/>
    <dgm:cxn modelId="{40FF959D-75AE-4D2D-AFCF-89592A97DE83}" type="presParOf" srcId="{43A4F653-4A63-4FE9-9D67-2581E273EE77}" destId="{961794C0-E830-4699-A67B-D20F45DDE579}" srcOrd="14" destOrd="0" presId="urn:microsoft.com/office/officeart/2018/2/layout/IconVerticalSolidList"/>
    <dgm:cxn modelId="{AA9EDEEE-C354-443B-B160-185137B6FD1C}" type="presParOf" srcId="{961794C0-E830-4699-A67B-D20F45DDE579}" destId="{DEAB92ED-D633-4A60-9C26-A564D4301B9E}" srcOrd="0" destOrd="0" presId="urn:microsoft.com/office/officeart/2018/2/layout/IconVerticalSolidList"/>
    <dgm:cxn modelId="{F1F82A0E-12B0-4BCD-857A-A2CF23E88722}" type="presParOf" srcId="{961794C0-E830-4699-A67B-D20F45DDE579}" destId="{9E3D8F3E-8FB1-4A92-872F-B27E38EB471A}" srcOrd="1" destOrd="0" presId="urn:microsoft.com/office/officeart/2018/2/layout/IconVerticalSolidList"/>
    <dgm:cxn modelId="{937F0A36-3F7A-490F-B4CF-3D657A0F88EF}" type="presParOf" srcId="{961794C0-E830-4699-A67B-D20F45DDE579}" destId="{2491DF38-5C3C-490B-8CE3-D87758FA5D46}" srcOrd="2" destOrd="0" presId="urn:microsoft.com/office/officeart/2018/2/layout/IconVerticalSolidList"/>
    <dgm:cxn modelId="{A039F3C8-BC29-4817-90B8-E4B62165BCC7}" type="presParOf" srcId="{961794C0-E830-4699-A67B-D20F45DDE579}" destId="{EF542873-E671-42E9-AF6C-D7202853451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BB9A3F-8812-4200-85AE-FD01FCDBA3D5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FC0EDC3-DD17-45C0-B33E-FD2E405F54C1}">
      <dgm:prSet/>
      <dgm:spPr/>
      <dgm:t>
        <a:bodyPr/>
        <a:lstStyle/>
        <a:p>
          <a:r>
            <a:rPr lang="en-US" b="0" i="0"/>
            <a:t>Keepa </a:t>
          </a:r>
          <a:endParaRPr lang="en-US"/>
        </a:p>
      </dgm:t>
    </dgm:pt>
    <dgm:pt modelId="{80AE9F11-12F9-455B-ABD5-F57C630F3C5A}" type="parTrans" cxnId="{12FD3E77-E9D3-4A8D-AAD6-6F5915F61A0F}">
      <dgm:prSet/>
      <dgm:spPr/>
      <dgm:t>
        <a:bodyPr/>
        <a:lstStyle/>
        <a:p>
          <a:endParaRPr lang="en-US"/>
        </a:p>
      </dgm:t>
    </dgm:pt>
    <dgm:pt modelId="{2CA9CA79-C3E9-4FD6-BE48-CF626DF10976}" type="sibTrans" cxnId="{12FD3E77-E9D3-4A8D-AAD6-6F5915F61A0F}">
      <dgm:prSet/>
      <dgm:spPr/>
      <dgm:t>
        <a:bodyPr/>
        <a:lstStyle/>
        <a:p>
          <a:endParaRPr lang="en-US"/>
        </a:p>
      </dgm:t>
    </dgm:pt>
    <dgm:pt modelId="{B77E8B3C-A231-47DF-B3B5-E496D0AF7BB4}">
      <dgm:prSet/>
      <dgm:spPr/>
      <dgm:t>
        <a:bodyPr/>
        <a:lstStyle/>
        <a:p>
          <a:r>
            <a:rPr lang="en-US" b="0" i="0"/>
            <a:t>Product Sale History</a:t>
          </a:r>
          <a:endParaRPr lang="en-US"/>
        </a:p>
      </dgm:t>
    </dgm:pt>
    <dgm:pt modelId="{98924C32-5807-4203-B420-D2B8709737B9}" type="parTrans" cxnId="{47B4BFBC-1F4E-4483-B4A4-605EA3335A90}">
      <dgm:prSet/>
      <dgm:spPr/>
      <dgm:t>
        <a:bodyPr/>
        <a:lstStyle/>
        <a:p>
          <a:endParaRPr lang="en-US"/>
        </a:p>
      </dgm:t>
    </dgm:pt>
    <dgm:pt modelId="{8D3E86B0-F1D0-432A-9FC5-6CE487B3D619}" type="sibTrans" cxnId="{47B4BFBC-1F4E-4483-B4A4-605EA3335A90}">
      <dgm:prSet/>
      <dgm:spPr/>
      <dgm:t>
        <a:bodyPr/>
        <a:lstStyle/>
        <a:p>
          <a:endParaRPr lang="en-US"/>
        </a:p>
      </dgm:t>
    </dgm:pt>
    <dgm:pt modelId="{B441FFB5-6199-4E47-8B06-42796217C8DA}">
      <dgm:prSet/>
      <dgm:spPr/>
      <dgm:t>
        <a:bodyPr/>
        <a:lstStyle/>
        <a:p>
          <a:r>
            <a:rPr lang="en-US" b="0" i="0"/>
            <a:t>PostgreSQL</a:t>
          </a:r>
          <a:endParaRPr lang="en-US"/>
        </a:p>
      </dgm:t>
    </dgm:pt>
    <dgm:pt modelId="{D0C9F8FC-07FB-4717-A6D3-E79523C5CE76}" type="parTrans" cxnId="{657EB3EE-DC49-44D6-B7F9-A4EC5F3F08BD}">
      <dgm:prSet/>
      <dgm:spPr/>
      <dgm:t>
        <a:bodyPr/>
        <a:lstStyle/>
        <a:p>
          <a:endParaRPr lang="en-US"/>
        </a:p>
      </dgm:t>
    </dgm:pt>
    <dgm:pt modelId="{6805DE88-2E01-4780-BE8B-C04B333A751D}" type="sibTrans" cxnId="{657EB3EE-DC49-44D6-B7F9-A4EC5F3F08BD}">
      <dgm:prSet/>
      <dgm:spPr/>
      <dgm:t>
        <a:bodyPr/>
        <a:lstStyle/>
        <a:p>
          <a:endParaRPr lang="en-US"/>
        </a:p>
      </dgm:t>
    </dgm:pt>
    <dgm:pt modelId="{EB8E0C9E-3FFF-4C28-AD33-B3163C55E8BD}">
      <dgm:prSet/>
      <dgm:spPr/>
      <dgm:t>
        <a:bodyPr/>
        <a:lstStyle/>
        <a:p>
          <a:r>
            <a:rPr lang="en-US" b="0" i="0"/>
            <a:t>Data Ingest</a:t>
          </a:r>
          <a:endParaRPr lang="en-US"/>
        </a:p>
      </dgm:t>
    </dgm:pt>
    <dgm:pt modelId="{ACF551EC-E9E6-4198-BF4D-396A4C25536F}" type="parTrans" cxnId="{EDB02AC0-FB4C-4211-B598-604B858CCEAF}">
      <dgm:prSet/>
      <dgm:spPr/>
      <dgm:t>
        <a:bodyPr/>
        <a:lstStyle/>
        <a:p>
          <a:endParaRPr lang="en-US"/>
        </a:p>
      </dgm:t>
    </dgm:pt>
    <dgm:pt modelId="{735BCD0C-25DD-4B46-AF64-39226FEF2AE3}" type="sibTrans" cxnId="{EDB02AC0-FB4C-4211-B598-604B858CCEAF}">
      <dgm:prSet/>
      <dgm:spPr/>
      <dgm:t>
        <a:bodyPr/>
        <a:lstStyle/>
        <a:p>
          <a:endParaRPr lang="en-US"/>
        </a:p>
      </dgm:t>
    </dgm:pt>
    <dgm:pt modelId="{854E450B-625F-4D8A-B576-12F54D1C150C}">
      <dgm:prSet/>
      <dgm:spPr/>
      <dgm:t>
        <a:bodyPr/>
        <a:lstStyle/>
        <a:p>
          <a:r>
            <a:rPr lang="en-US" b="0" i="0"/>
            <a:t>Psycopg2 / SQL</a:t>
          </a:r>
          <a:endParaRPr lang="en-US"/>
        </a:p>
      </dgm:t>
    </dgm:pt>
    <dgm:pt modelId="{DC40A5C8-3E42-439A-9431-5F2C8366635F}" type="parTrans" cxnId="{0E75D143-4690-4C3B-8CA4-DC5705328073}">
      <dgm:prSet/>
      <dgm:spPr/>
      <dgm:t>
        <a:bodyPr/>
        <a:lstStyle/>
        <a:p>
          <a:endParaRPr lang="en-US"/>
        </a:p>
      </dgm:t>
    </dgm:pt>
    <dgm:pt modelId="{273342E3-ABDB-4439-BBA0-F5CC89DC3235}" type="sibTrans" cxnId="{0E75D143-4690-4C3B-8CA4-DC5705328073}">
      <dgm:prSet/>
      <dgm:spPr/>
      <dgm:t>
        <a:bodyPr/>
        <a:lstStyle/>
        <a:p>
          <a:endParaRPr lang="en-US"/>
        </a:p>
      </dgm:t>
    </dgm:pt>
    <dgm:pt modelId="{408B8433-5C30-4437-AFDF-6E81F0C50FD7}">
      <dgm:prSet/>
      <dgm:spPr/>
      <dgm:t>
        <a:bodyPr/>
        <a:lstStyle/>
        <a:p>
          <a:r>
            <a:rPr lang="en-US" b="0" i="0"/>
            <a:t>Data Wrangling</a:t>
          </a:r>
          <a:endParaRPr lang="en-US"/>
        </a:p>
      </dgm:t>
    </dgm:pt>
    <dgm:pt modelId="{0BEFB7E7-5E4D-40D6-8D0A-3933075E97EE}" type="parTrans" cxnId="{DBB063F8-BB6C-44D5-8217-32A70A3470F1}">
      <dgm:prSet/>
      <dgm:spPr/>
      <dgm:t>
        <a:bodyPr/>
        <a:lstStyle/>
        <a:p>
          <a:endParaRPr lang="en-US"/>
        </a:p>
      </dgm:t>
    </dgm:pt>
    <dgm:pt modelId="{7586D16B-7F50-41D4-A987-66C248788560}" type="sibTrans" cxnId="{DBB063F8-BB6C-44D5-8217-32A70A3470F1}">
      <dgm:prSet/>
      <dgm:spPr/>
      <dgm:t>
        <a:bodyPr/>
        <a:lstStyle/>
        <a:p>
          <a:endParaRPr lang="en-US"/>
        </a:p>
      </dgm:t>
    </dgm:pt>
    <dgm:pt modelId="{7AF6F917-8457-4E4C-B388-0FA26235D962}">
      <dgm:prSet/>
      <dgm:spPr/>
      <dgm:t>
        <a:bodyPr/>
        <a:lstStyle/>
        <a:p>
          <a:r>
            <a:rPr lang="en-US" b="0" i="0"/>
            <a:t>Pandas</a:t>
          </a:r>
          <a:endParaRPr lang="en-US"/>
        </a:p>
      </dgm:t>
    </dgm:pt>
    <dgm:pt modelId="{90A5F5B2-6123-4000-92A0-7D448C3FE70C}" type="parTrans" cxnId="{11CF1932-BFD9-4D9E-ABC0-6DA70A7E96D5}">
      <dgm:prSet/>
      <dgm:spPr/>
      <dgm:t>
        <a:bodyPr/>
        <a:lstStyle/>
        <a:p>
          <a:endParaRPr lang="en-US"/>
        </a:p>
      </dgm:t>
    </dgm:pt>
    <dgm:pt modelId="{AA20665B-93DD-4049-896D-11C6FD3DA4DC}" type="sibTrans" cxnId="{11CF1932-BFD9-4D9E-ABC0-6DA70A7E96D5}">
      <dgm:prSet/>
      <dgm:spPr/>
      <dgm:t>
        <a:bodyPr/>
        <a:lstStyle/>
        <a:p>
          <a:endParaRPr lang="en-US"/>
        </a:p>
      </dgm:t>
    </dgm:pt>
    <dgm:pt modelId="{1DBB1A31-F5D8-4941-AA5E-255B6FAAD0E9}">
      <dgm:prSet/>
      <dgm:spPr/>
      <dgm:t>
        <a:bodyPr/>
        <a:lstStyle/>
        <a:p>
          <a:r>
            <a:rPr lang="en-US" b="0" i="0"/>
            <a:t>Feature Selection</a:t>
          </a:r>
          <a:endParaRPr lang="en-US"/>
        </a:p>
      </dgm:t>
    </dgm:pt>
    <dgm:pt modelId="{8D50FC77-8C81-4CEC-B0A2-49CB9246C059}" type="parTrans" cxnId="{76CF036C-603E-45EA-8E95-547CFAD8582C}">
      <dgm:prSet/>
      <dgm:spPr/>
      <dgm:t>
        <a:bodyPr/>
        <a:lstStyle/>
        <a:p>
          <a:endParaRPr lang="en-US"/>
        </a:p>
      </dgm:t>
    </dgm:pt>
    <dgm:pt modelId="{81383095-41B4-4AC2-9586-7998586059A2}" type="sibTrans" cxnId="{76CF036C-603E-45EA-8E95-547CFAD8582C}">
      <dgm:prSet/>
      <dgm:spPr/>
      <dgm:t>
        <a:bodyPr/>
        <a:lstStyle/>
        <a:p>
          <a:endParaRPr lang="en-US"/>
        </a:p>
      </dgm:t>
    </dgm:pt>
    <dgm:pt modelId="{3AA50C63-A7FA-4F37-B4BF-F3D28FFBA11C}">
      <dgm:prSet/>
      <dgm:spPr/>
      <dgm:t>
        <a:bodyPr/>
        <a:lstStyle/>
        <a:p>
          <a:r>
            <a:rPr lang="en-US" b="0" i="0"/>
            <a:t>Scipy / Numpy / Scikit-learn</a:t>
          </a:r>
          <a:endParaRPr lang="en-US"/>
        </a:p>
      </dgm:t>
    </dgm:pt>
    <dgm:pt modelId="{3E240E90-470C-444B-B36E-87B3493CA8D8}" type="parTrans" cxnId="{4AA54668-4137-4346-A454-D4535515A410}">
      <dgm:prSet/>
      <dgm:spPr/>
      <dgm:t>
        <a:bodyPr/>
        <a:lstStyle/>
        <a:p>
          <a:endParaRPr lang="en-US"/>
        </a:p>
      </dgm:t>
    </dgm:pt>
    <dgm:pt modelId="{C216B6B7-3670-4BE7-9167-4ACC35F8C4CE}" type="sibTrans" cxnId="{4AA54668-4137-4346-A454-D4535515A410}">
      <dgm:prSet/>
      <dgm:spPr/>
      <dgm:t>
        <a:bodyPr/>
        <a:lstStyle/>
        <a:p>
          <a:endParaRPr lang="en-US"/>
        </a:p>
      </dgm:t>
    </dgm:pt>
    <dgm:pt modelId="{8447CBB1-0752-4D1A-A968-17D49DB3D749}">
      <dgm:prSet/>
      <dgm:spPr/>
      <dgm:t>
        <a:bodyPr/>
        <a:lstStyle/>
        <a:p>
          <a:r>
            <a:rPr lang="en-US" b="0" i="0"/>
            <a:t>Model Evaluation</a:t>
          </a:r>
          <a:endParaRPr lang="en-US"/>
        </a:p>
      </dgm:t>
    </dgm:pt>
    <dgm:pt modelId="{EEA71E68-B9FB-4DF9-8962-0DA0BF4E8D24}" type="parTrans" cxnId="{6CDE4EDB-4AC9-4899-BB6A-38C93A61DD06}">
      <dgm:prSet/>
      <dgm:spPr/>
      <dgm:t>
        <a:bodyPr/>
        <a:lstStyle/>
        <a:p>
          <a:endParaRPr lang="en-US"/>
        </a:p>
      </dgm:t>
    </dgm:pt>
    <dgm:pt modelId="{261B048A-7755-4000-9E75-AEC5F000CE64}" type="sibTrans" cxnId="{6CDE4EDB-4AC9-4899-BB6A-38C93A61DD06}">
      <dgm:prSet/>
      <dgm:spPr/>
      <dgm:t>
        <a:bodyPr/>
        <a:lstStyle/>
        <a:p>
          <a:endParaRPr lang="en-US"/>
        </a:p>
      </dgm:t>
    </dgm:pt>
    <dgm:pt modelId="{643D9063-93F3-4EEE-AFAF-E3557EEF2009}">
      <dgm:prSet/>
      <dgm:spPr/>
      <dgm:t>
        <a:bodyPr/>
        <a:lstStyle/>
        <a:p>
          <a:r>
            <a:rPr lang="en-US" b="0" i="0"/>
            <a:t>Scikit-learn / Math</a:t>
          </a:r>
          <a:endParaRPr lang="en-US"/>
        </a:p>
      </dgm:t>
    </dgm:pt>
    <dgm:pt modelId="{BA6BBA74-593B-4FC0-9044-8C6CB7705195}" type="parTrans" cxnId="{B8C470BD-A020-4ACD-BD4C-7F73841603E7}">
      <dgm:prSet/>
      <dgm:spPr/>
      <dgm:t>
        <a:bodyPr/>
        <a:lstStyle/>
        <a:p>
          <a:endParaRPr lang="en-US"/>
        </a:p>
      </dgm:t>
    </dgm:pt>
    <dgm:pt modelId="{DCF59C4E-4CE5-45A8-8818-E8E6F07C1D85}" type="sibTrans" cxnId="{B8C470BD-A020-4ACD-BD4C-7F73841603E7}">
      <dgm:prSet/>
      <dgm:spPr/>
      <dgm:t>
        <a:bodyPr/>
        <a:lstStyle/>
        <a:p>
          <a:endParaRPr lang="en-US"/>
        </a:p>
      </dgm:t>
    </dgm:pt>
    <dgm:pt modelId="{B8CF53A2-3422-44B9-9D01-3139106D87AF}">
      <dgm:prSet/>
      <dgm:spPr/>
      <dgm:t>
        <a:bodyPr/>
        <a:lstStyle/>
        <a:p>
          <a:r>
            <a:rPr lang="en-US" b="0" i="0"/>
            <a:t>Hyperparamerter Tuning</a:t>
          </a:r>
          <a:endParaRPr lang="en-US"/>
        </a:p>
      </dgm:t>
    </dgm:pt>
    <dgm:pt modelId="{F7FBB31F-6386-4205-AB88-EB0B75AC3008}" type="parTrans" cxnId="{6568910F-2509-4117-B599-F3ADE4A4ADED}">
      <dgm:prSet/>
      <dgm:spPr/>
      <dgm:t>
        <a:bodyPr/>
        <a:lstStyle/>
        <a:p>
          <a:endParaRPr lang="en-US"/>
        </a:p>
      </dgm:t>
    </dgm:pt>
    <dgm:pt modelId="{EA6D98FA-DA23-45CE-8C33-5FB86388291E}" type="sibTrans" cxnId="{6568910F-2509-4117-B599-F3ADE4A4ADED}">
      <dgm:prSet/>
      <dgm:spPr/>
      <dgm:t>
        <a:bodyPr/>
        <a:lstStyle/>
        <a:p>
          <a:endParaRPr lang="en-US"/>
        </a:p>
      </dgm:t>
    </dgm:pt>
    <dgm:pt modelId="{E1E8E95D-65BF-48E3-8488-8763141B9D89}">
      <dgm:prSet/>
      <dgm:spPr/>
      <dgm:t>
        <a:bodyPr/>
        <a:lstStyle/>
        <a:p>
          <a:r>
            <a:rPr lang="en-US" b="0" i="0"/>
            <a:t>Scikit-learn</a:t>
          </a:r>
          <a:endParaRPr lang="en-US"/>
        </a:p>
      </dgm:t>
    </dgm:pt>
    <dgm:pt modelId="{717416D7-1E5A-4A9F-A4C0-8D5F5ADC2A0F}" type="parTrans" cxnId="{77C51174-D5A3-4199-B9D9-91A4E13EDFCB}">
      <dgm:prSet/>
      <dgm:spPr/>
      <dgm:t>
        <a:bodyPr/>
        <a:lstStyle/>
        <a:p>
          <a:endParaRPr lang="en-US"/>
        </a:p>
      </dgm:t>
    </dgm:pt>
    <dgm:pt modelId="{032AA9C9-27E8-43D0-BA19-B22350E0954D}" type="sibTrans" cxnId="{77C51174-D5A3-4199-B9D9-91A4E13EDFCB}">
      <dgm:prSet/>
      <dgm:spPr/>
      <dgm:t>
        <a:bodyPr/>
        <a:lstStyle/>
        <a:p>
          <a:endParaRPr lang="en-US"/>
        </a:p>
      </dgm:t>
    </dgm:pt>
    <dgm:pt modelId="{DA89A9BF-70E1-4209-97F6-5763C3D40994}">
      <dgm:prSet/>
      <dgm:spPr/>
      <dgm:t>
        <a:bodyPr/>
        <a:lstStyle/>
        <a:p>
          <a:r>
            <a:rPr lang="en-US" b="0" i="0"/>
            <a:t>Reporting and Visulaization</a:t>
          </a:r>
          <a:endParaRPr lang="en-US"/>
        </a:p>
      </dgm:t>
    </dgm:pt>
    <dgm:pt modelId="{6E1BCE24-9CDE-4269-82E8-1ECFEF7E9E50}" type="parTrans" cxnId="{386447A6-0BE4-46BA-8FF7-B5FCA4B40902}">
      <dgm:prSet/>
      <dgm:spPr/>
      <dgm:t>
        <a:bodyPr/>
        <a:lstStyle/>
        <a:p>
          <a:endParaRPr lang="en-US"/>
        </a:p>
      </dgm:t>
    </dgm:pt>
    <dgm:pt modelId="{B9D69F62-35E4-42E3-8F11-7CD49DA06C38}" type="sibTrans" cxnId="{386447A6-0BE4-46BA-8FF7-B5FCA4B40902}">
      <dgm:prSet/>
      <dgm:spPr/>
      <dgm:t>
        <a:bodyPr/>
        <a:lstStyle/>
        <a:p>
          <a:endParaRPr lang="en-US"/>
        </a:p>
      </dgm:t>
    </dgm:pt>
    <dgm:pt modelId="{102248EF-03AE-43F7-8C13-C74B88917C77}">
      <dgm:prSet/>
      <dgm:spPr/>
      <dgm:t>
        <a:bodyPr/>
        <a:lstStyle/>
        <a:p>
          <a:r>
            <a:rPr lang="en-US" b="0" i="0"/>
            <a:t>Yellowbrick / Seaborn</a:t>
          </a:r>
          <a:endParaRPr lang="en-US"/>
        </a:p>
      </dgm:t>
    </dgm:pt>
    <dgm:pt modelId="{9ADC8083-8433-4E63-A5EA-31CF70F5A03C}" type="parTrans" cxnId="{658D4DB5-2E07-49C2-B590-A64A5943A55C}">
      <dgm:prSet/>
      <dgm:spPr/>
      <dgm:t>
        <a:bodyPr/>
        <a:lstStyle/>
        <a:p>
          <a:endParaRPr lang="en-US"/>
        </a:p>
      </dgm:t>
    </dgm:pt>
    <dgm:pt modelId="{E3A464A0-2301-4CD4-96F4-32AF733A589E}" type="sibTrans" cxnId="{658D4DB5-2E07-49C2-B590-A64A5943A55C}">
      <dgm:prSet/>
      <dgm:spPr/>
      <dgm:t>
        <a:bodyPr/>
        <a:lstStyle/>
        <a:p>
          <a:endParaRPr lang="en-US"/>
        </a:p>
      </dgm:t>
    </dgm:pt>
    <dgm:pt modelId="{440162B5-7FB2-474E-9ABF-4BECD183F323}" type="pres">
      <dgm:prSet presAssocID="{B2BB9A3F-8812-4200-85AE-FD01FCDBA3D5}" presName="diagram" presStyleCnt="0">
        <dgm:presLayoutVars>
          <dgm:dir/>
          <dgm:resizeHandles val="exact"/>
        </dgm:presLayoutVars>
      </dgm:prSet>
      <dgm:spPr/>
    </dgm:pt>
    <dgm:pt modelId="{D698289E-F1B9-4E96-9738-9732D861B8F1}" type="pres">
      <dgm:prSet presAssocID="{4FC0EDC3-DD17-45C0-B33E-FD2E405F54C1}" presName="node" presStyleLbl="node1" presStyleIdx="0" presStyleCnt="8">
        <dgm:presLayoutVars>
          <dgm:bulletEnabled val="1"/>
        </dgm:presLayoutVars>
      </dgm:prSet>
      <dgm:spPr/>
    </dgm:pt>
    <dgm:pt modelId="{57625FFA-04E2-4E73-9F1F-3EDC5C212CF5}" type="pres">
      <dgm:prSet presAssocID="{2CA9CA79-C3E9-4FD6-BE48-CF626DF10976}" presName="sibTrans" presStyleCnt="0"/>
      <dgm:spPr/>
    </dgm:pt>
    <dgm:pt modelId="{E4E1356C-9571-47DE-A5D5-70DD86B5A8A5}" type="pres">
      <dgm:prSet presAssocID="{B441FFB5-6199-4E47-8B06-42796217C8DA}" presName="node" presStyleLbl="node1" presStyleIdx="1" presStyleCnt="8">
        <dgm:presLayoutVars>
          <dgm:bulletEnabled val="1"/>
        </dgm:presLayoutVars>
      </dgm:prSet>
      <dgm:spPr/>
    </dgm:pt>
    <dgm:pt modelId="{D18B5152-A011-46C9-ADB3-D2E0070EDD53}" type="pres">
      <dgm:prSet presAssocID="{6805DE88-2E01-4780-BE8B-C04B333A751D}" presName="sibTrans" presStyleCnt="0"/>
      <dgm:spPr/>
    </dgm:pt>
    <dgm:pt modelId="{0032834D-B08D-425C-A570-8C3282D493B2}" type="pres">
      <dgm:prSet presAssocID="{EB8E0C9E-3FFF-4C28-AD33-B3163C55E8BD}" presName="node" presStyleLbl="node1" presStyleIdx="2" presStyleCnt="8">
        <dgm:presLayoutVars>
          <dgm:bulletEnabled val="1"/>
        </dgm:presLayoutVars>
      </dgm:prSet>
      <dgm:spPr/>
    </dgm:pt>
    <dgm:pt modelId="{170E73C9-D81B-4C3E-B996-AE4D2E215124}" type="pres">
      <dgm:prSet presAssocID="{735BCD0C-25DD-4B46-AF64-39226FEF2AE3}" presName="sibTrans" presStyleCnt="0"/>
      <dgm:spPr/>
    </dgm:pt>
    <dgm:pt modelId="{D9452EFE-1E1C-4919-A744-AAFE7581257A}" type="pres">
      <dgm:prSet presAssocID="{408B8433-5C30-4437-AFDF-6E81F0C50FD7}" presName="node" presStyleLbl="node1" presStyleIdx="3" presStyleCnt="8">
        <dgm:presLayoutVars>
          <dgm:bulletEnabled val="1"/>
        </dgm:presLayoutVars>
      </dgm:prSet>
      <dgm:spPr/>
    </dgm:pt>
    <dgm:pt modelId="{8BA77977-8399-4E2D-87DB-D27072F69C53}" type="pres">
      <dgm:prSet presAssocID="{7586D16B-7F50-41D4-A987-66C248788560}" presName="sibTrans" presStyleCnt="0"/>
      <dgm:spPr/>
    </dgm:pt>
    <dgm:pt modelId="{2042BF1D-8950-4458-9E66-8F06D1A9A809}" type="pres">
      <dgm:prSet presAssocID="{1DBB1A31-F5D8-4941-AA5E-255B6FAAD0E9}" presName="node" presStyleLbl="node1" presStyleIdx="4" presStyleCnt="8">
        <dgm:presLayoutVars>
          <dgm:bulletEnabled val="1"/>
        </dgm:presLayoutVars>
      </dgm:prSet>
      <dgm:spPr/>
    </dgm:pt>
    <dgm:pt modelId="{14AEB8EB-2D49-46B4-AB45-144B54C33483}" type="pres">
      <dgm:prSet presAssocID="{81383095-41B4-4AC2-9586-7998586059A2}" presName="sibTrans" presStyleCnt="0"/>
      <dgm:spPr/>
    </dgm:pt>
    <dgm:pt modelId="{3FC23E15-4D70-46AB-909C-509C46FD0ED0}" type="pres">
      <dgm:prSet presAssocID="{8447CBB1-0752-4D1A-A968-17D49DB3D749}" presName="node" presStyleLbl="node1" presStyleIdx="5" presStyleCnt="8">
        <dgm:presLayoutVars>
          <dgm:bulletEnabled val="1"/>
        </dgm:presLayoutVars>
      </dgm:prSet>
      <dgm:spPr/>
    </dgm:pt>
    <dgm:pt modelId="{B476A13F-2357-4550-BB19-FEF5C20FD1D5}" type="pres">
      <dgm:prSet presAssocID="{261B048A-7755-4000-9E75-AEC5F000CE64}" presName="sibTrans" presStyleCnt="0"/>
      <dgm:spPr/>
    </dgm:pt>
    <dgm:pt modelId="{0F3AAEC3-31F0-4BCD-88DE-CA5F2295A7E4}" type="pres">
      <dgm:prSet presAssocID="{B8CF53A2-3422-44B9-9D01-3139106D87AF}" presName="node" presStyleLbl="node1" presStyleIdx="6" presStyleCnt="8">
        <dgm:presLayoutVars>
          <dgm:bulletEnabled val="1"/>
        </dgm:presLayoutVars>
      </dgm:prSet>
      <dgm:spPr/>
    </dgm:pt>
    <dgm:pt modelId="{B264A16D-316B-4CAC-B18E-C88B97549A45}" type="pres">
      <dgm:prSet presAssocID="{EA6D98FA-DA23-45CE-8C33-5FB86388291E}" presName="sibTrans" presStyleCnt="0"/>
      <dgm:spPr/>
    </dgm:pt>
    <dgm:pt modelId="{0C6983A3-23CB-446D-8657-AFD00D2E1D73}" type="pres">
      <dgm:prSet presAssocID="{DA89A9BF-70E1-4209-97F6-5763C3D40994}" presName="node" presStyleLbl="node1" presStyleIdx="7" presStyleCnt="8">
        <dgm:presLayoutVars>
          <dgm:bulletEnabled val="1"/>
        </dgm:presLayoutVars>
      </dgm:prSet>
      <dgm:spPr/>
    </dgm:pt>
  </dgm:ptLst>
  <dgm:cxnLst>
    <dgm:cxn modelId="{6568910F-2509-4117-B599-F3ADE4A4ADED}" srcId="{B2BB9A3F-8812-4200-85AE-FD01FCDBA3D5}" destId="{B8CF53A2-3422-44B9-9D01-3139106D87AF}" srcOrd="6" destOrd="0" parTransId="{F7FBB31F-6386-4205-AB88-EB0B75AC3008}" sibTransId="{EA6D98FA-DA23-45CE-8C33-5FB86388291E}"/>
    <dgm:cxn modelId="{29DD5321-ADB3-4AE4-B4DB-8E2A636ADC7E}" type="presOf" srcId="{854E450B-625F-4D8A-B576-12F54D1C150C}" destId="{0032834D-B08D-425C-A570-8C3282D493B2}" srcOrd="0" destOrd="1" presId="urn:microsoft.com/office/officeart/2005/8/layout/default"/>
    <dgm:cxn modelId="{BCA1E221-8D27-4048-AF57-C887C5E292C3}" type="presOf" srcId="{DA89A9BF-70E1-4209-97F6-5763C3D40994}" destId="{0C6983A3-23CB-446D-8657-AFD00D2E1D73}" srcOrd="0" destOrd="0" presId="urn:microsoft.com/office/officeart/2005/8/layout/default"/>
    <dgm:cxn modelId="{026D0326-B148-408D-87D9-097E1FE033D6}" type="presOf" srcId="{B2BB9A3F-8812-4200-85AE-FD01FCDBA3D5}" destId="{440162B5-7FB2-474E-9ABF-4BECD183F323}" srcOrd="0" destOrd="0" presId="urn:microsoft.com/office/officeart/2005/8/layout/default"/>
    <dgm:cxn modelId="{11CF1932-BFD9-4D9E-ABC0-6DA70A7E96D5}" srcId="{408B8433-5C30-4437-AFDF-6E81F0C50FD7}" destId="{7AF6F917-8457-4E4C-B388-0FA26235D962}" srcOrd="0" destOrd="0" parTransId="{90A5F5B2-6123-4000-92A0-7D448C3FE70C}" sibTransId="{AA20665B-93DD-4049-896D-11C6FD3DA4DC}"/>
    <dgm:cxn modelId="{23AFC339-73BD-4F47-AC95-2E0FAC9CF06A}" type="presOf" srcId="{7AF6F917-8457-4E4C-B388-0FA26235D962}" destId="{D9452EFE-1E1C-4919-A744-AAFE7581257A}" srcOrd="0" destOrd="1" presId="urn:microsoft.com/office/officeart/2005/8/layout/default"/>
    <dgm:cxn modelId="{0E75D143-4690-4C3B-8CA4-DC5705328073}" srcId="{EB8E0C9E-3FFF-4C28-AD33-B3163C55E8BD}" destId="{854E450B-625F-4D8A-B576-12F54D1C150C}" srcOrd="0" destOrd="0" parTransId="{DC40A5C8-3E42-439A-9431-5F2C8366635F}" sibTransId="{273342E3-ABDB-4439-BBA0-F5CC89DC3235}"/>
    <dgm:cxn modelId="{4AA54668-4137-4346-A454-D4535515A410}" srcId="{1DBB1A31-F5D8-4941-AA5E-255B6FAAD0E9}" destId="{3AA50C63-A7FA-4F37-B4BF-F3D28FFBA11C}" srcOrd="0" destOrd="0" parTransId="{3E240E90-470C-444B-B36E-87B3493CA8D8}" sibTransId="{C216B6B7-3670-4BE7-9167-4ACC35F8C4CE}"/>
    <dgm:cxn modelId="{76CF036C-603E-45EA-8E95-547CFAD8582C}" srcId="{B2BB9A3F-8812-4200-85AE-FD01FCDBA3D5}" destId="{1DBB1A31-F5D8-4941-AA5E-255B6FAAD0E9}" srcOrd="4" destOrd="0" parTransId="{8D50FC77-8C81-4CEC-B0A2-49CB9246C059}" sibTransId="{81383095-41B4-4AC2-9586-7998586059A2}"/>
    <dgm:cxn modelId="{77C51174-D5A3-4199-B9D9-91A4E13EDFCB}" srcId="{B8CF53A2-3422-44B9-9D01-3139106D87AF}" destId="{E1E8E95D-65BF-48E3-8488-8763141B9D89}" srcOrd="0" destOrd="0" parTransId="{717416D7-1E5A-4A9F-A4C0-8D5F5ADC2A0F}" sibTransId="{032AA9C9-27E8-43D0-BA19-B22350E0954D}"/>
    <dgm:cxn modelId="{12FD3E77-E9D3-4A8D-AAD6-6F5915F61A0F}" srcId="{B2BB9A3F-8812-4200-85AE-FD01FCDBA3D5}" destId="{4FC0EDC3-DD17-45C0-B33E-FD2E405F54C1}" srcOrd="0" destOrd="0" parTransId="{80AE9F11-12F9-455B-ABD5-F57C630F3C5A}" sibTransId="{2CA9CA79-C3E9-4FD6-BE48-CF626DF10976}"/>
    <dgm:cxn modelId="{409B8459-65BE-4595-9BA7-C11D4671573B}" type="presOf" srcId="{1DBB1A31-F5D8-4941-AA5E-255B6FAAD0E9}" destId="{2042BF1D-8950-4458-9E66-8F06D1A9A809}" srcOrd="0" destOrd="0" presId="urn:microsoft.com/office/officeart/2005/8/layout/default"/>
    <dgm:cxn modelId="{386447A6-0BE4-46BA-8FF7-B5FCA4B40902}" srcId="{B2BB9A3F-8812-4200-85AE-FD01FCDBA3D5}" destId="{DA89A9BF-70E1-4209-97F6-5763C3D40994}" srcOrd="7" destOrd="0" parTransId="{6E1BCE24-9CDE-4269-82E8-1ECFEF7E9E50}" sibTransId="{B9D69F62-35E4-42E3-8F11-7CD49DA06C38}"/>
    <dgm:cxn modelId="{B4C9C8A9-9F2F-4378-9881-60934042B32D}" type="presOf" srcId="{408B8433-5C30-4437-AFDF-6E81F0C50FD7}" destId="{D9452EFE-1E1C-4919-A744-AAFE7581257A}" srcOrd="0" destOrd="0" presId="urn:microsoft.com/office/officeart/2005/8/layout/default"/>
    <dgm:cxn modelId="{4B5693B4-47B2-46CD-A26B-93D57DDB011C}" type="presOf" srcId="{B441FFB5-6199-4E47-8B06-42796217C8DA}" destId="{E4E1356C-9571-47DE-A5D5-70DD86B5A8A5}" srcOrd="0" destOrd="0" presId="urn:microsoft.com/office/officeart/2005/8/layout/default"/>
    <dgm:cxn modelId="{658D4DB5-2E07-49C2-B590-A64A5943A55C}" srcId="{DA89A9BF-70E1-4209-97F6-5763C3D40994}" destId="{102248EF-03AE-43F7-8C13-C74B88917C77}" srcOrd="0" destOrd="0" parTransId="{9ADC8083-8433-4E63-A5EA-31CF70F5A03C}" sibTransId="{E3A464A0-2301-4CD4-96F4-32AF733A589E}"/>
    <dgm:cxn modelId="{FA4076BB-AA8D-41EF-8145-4026385FF758}" type="presOf" srcId="{EB8E0C9E-3FFF-4C28-AD33-B3163C55E8BD}" destId="{0032834D-B08D-425C-A570-8C3282D493B2}" srcOrd="0" destOrd="0" presId="urn:microsoft.com/office/officeart/2005/8/layout/default"/>
    <dgm:cxn modelId="{47B4BFBC-1F4E-4483-B4A4-605EA3335A90}" srcId="{4FC0EDC3-DD17-45C0-B33E-FD2E405F54C1}" destId="{B77E8B3C-A231-47DF-B3B5-E496D0AF7BB4}" srcOrd="0" destOrd="0" parTransId="{98924C32-5807-4203-B420-D2B8709737B9}" sibTransId="{8D3E86B0-F1D0-432A-9FC5-6CE487B3D619}"/>
    <dgm:cxn modelId="{B8C470BD-A020-4ACD-BD4C-7F73841603E7}" srcId="{8447CBB1-0752-4D1A-A968-17D49DB3D749}" destId="{643D9063-93F3-4EEE-AFAF-E3557EEF2009}" srcOrd="0" destOrd="0" parTransId="{BA6BBA74-593B-4FC0-9044-8C6CB7705195}" sibTransId="{DCF59C4E-4CE5-45A8-8818-E8E6F07C1D85}"/>
    <dgm:cxn modelId="{EDB02AC0-FB4C-4211-B598-604B858CCEAF}" srcId="{B2BB9A3F-8812-4200-85AE-FD01FCDBA3D5}" destId="{EB8E0C9E-3FFF-4C28-AD33-B3163C55E8BD}" srcOrd="2" destOrd="0" parTransId="{ACF551EC-E9E6-4198-BF4D-396A4C25536F}" sibTransId="{735BCD0C-25DD-4B46-AF64-39226FEF2AE3}"/>
    <dgm:cxn modelId="{B2DBD1C0-87F4-4696-8C88-D1CB04764E13}" type="presOf" srcId="{8447CBB1-0752-4D1A-A968-17D49DB3D749}" destId="{3FC23E15-4D70-46AB-909C-509C46FD0ED0}" srcOrd="0" destOrd="0" presId="urn:microsoft.com/office/officeart/2005/8/layout/default"/>
    <dgm:cxn modelId="{9E1A87CC-08D7-4317-9A90-A41179F25011}" type="presOf" srcId="{643D9063-93F3-4EEE-AFAF-E3557EEF2009}" destId="{3FC23E15-4D70-46AB-909C-509C46FD0ED0}" srcOrd="0" destOrd="1" presId="urn:microsoft.com/office/officeart/2005/8/layout/default"/>
    <dgm:cxn modelId="{132C33D5-3120-4BB3-B2F1-1346546626CE}" type="presOf" srcId="{E1E8E95D-65BF-48E3-8488-8763141B9D89}" destId="{0F3AAEC3-31F0-4BCD-88DE-CA5F2295A7E4}" srcOrd="0" destOrd="1" presId="urn:microsoft.com/office/officeart/2005/8/layout/default"/>
    <dgm:cxn modelId="{F7ACDED5-0F89-466B-BC12-E5C3DF20C942}" type="presOf" srcId="{B77E8B3C-A231-47DF-B3B5-E496D0AF7BB4}" destId="{D698289E-F1B9-4E96-9738-9732D861B8F1}" srcOrd="0" destOrd="1" presId="urn:microsoft.com/office/officeart/2005/8/layout/default"/>
    <dgm:cxn modelId="{6CDE4EDB-4AC9-4899-BB6A-38C93A61DD06}" srcId="{B2BB9A3F-8812-4200-85AE-FD01FCDBA3D5}" destId="{8447CBB1-0752-4D1A-A968-17D49DB3D749}" srcOrd="5" destOrd="0" parTransId="{EEA71E68-B9FB-4DF9-8962-0DA0BF4E8D24}" sibTransId="{261B048A-7755-4000-9E75-AEC5F000CE64}"/>
    <dgm:cxn modelId="{2347DBDF-FDA6-4BBC-9764-C003473CF137}" type="presOf" srcId="{102248EF-03AE-43F7-8C13-C74B88917C77}" destId="{0C6983A3-23CB-446D-8657-AFD00D2E1D73}" srcOrd="0" destOrd="1" presId="urn:microsoft.com/office/officeart/2005/8/layout/default"/>
    <dgm:cxn modelId="{AFEAD3E4-36A8-42A6-AD36-7EAA256AA869}" type="presOf" srcId="{B8CF53A2-3422-44B9-9D01-3139106D87AF}" destId="{0F3AAEC3-31F0-4BCD-88DE-CA5F2295A7E4}" srcOrd="0" destOrd="0" presId="urn:microsoft.com/office/officeart/2005/8/layout/default"/>
    <dgm:cxn modelId="{B534EDE7-CB09-4588-AFAD-D09906C718B2}" type="presOf" srcId="{4FC0EDC3-DD17-45C0-B33E-FD2E405F54C1}" destId="{D698289E-F1B9-4E96-9738-9732D861B8F1}" srcOrd="0" destOrd="0" presId="urn:microsoft.com/office/officeart/2005/8/layout/default"/>
    <dgm:cxn modelId="{657EB3EE-DC49-44D6-B7F9-A4EC5F3F08BD}" srcId="{B2BB9A3F-8812-4200-85AE-FD01FCDBA3D5}" destId="{B441FFB5-6199-4E47-8B06-42796217C8DA}" srcOrd="1" destOrd="0" parTransId="{D0C9F8FC-07FB-4717-A6D3-E79523C5CE76}" sibTransId="{6805DE88-2E01-4780-BE8B-C04B333A751D}"/>
    <dgm:cxn modelId="{A88EEBF5-3F63-4879-B2A2-106AACCC260A}" type="presOf" srcId="{3AA50C63-A7FA-4F37-B4BF-F3D28FFBA11C}" destId="{2042BF1D-8950-4458-9E66-8F06D1A9A809}" srcOrd="0" destOrd="1" presId="urn:microsoft.com/office/officeart/2005/8/layout/default"/>
    <dgm:cxn modelId="{DBB063F8-BB6C-44D5-8217-32A70A3470F1}" srcId="{B2BB9A3F-8812-4200-85AE-FD01FCDBA3D5}" destId="{408B8433-5C30-4437-AFDF-6E81F0C50FD7}" srcOrd="3" destOrd="0" parTransId="{0BEFB7E7-5E4D-40D6-8D0A-3933075E97EE}" sibTransId="{7586D16B-7F50-41D4-A987-66C248788560}"/>
    <dgm:cxn modelId="{166BC3FC-5F0F-4065-9A9F-3CB95D201374}" type="presParOf" srcId="{440162B5-7FB2-474E-9ABF-4BECD183F323}" destId="{D698289E-F1B9-4E96-9738-9732D861B8F1}" srcOrd="0" destOrd="0" presId="urn:microsoft.com/office/officeart/2005/8/layout/default"/>
    <dgm:cxn modelId="{11BA2EF8-3E67-4CBA-A078-47AFD2977FA2}" type="presParOf" srcId="{440162B5-7FB2-474E-9ABF-4BECD183F323}" destId="{57625FFA-04E2-4E73-9F1F-3EDC5C212CF5}" srcOrd="1" destOrd="0" presId="urn:microsoft.com/office/officeart/2005/8/layout/default"/>
    <dgm:cxn modelId="{B0BCBB94-08F7-4338-A74C-8572570C3D4E}" type="presParOf" srcId="{440162B5-7FB2-474E-9ABF-4BECD183F323}" destId="{E4E1356C-9571-47DE-A5D5-70DD86B5A8A5}" srcOrd="2" destOrd="0" presId="urn:microsoft.com/office/officeart/2005/8/layout/default"/>
    <dgm:cxn modelId="{8BD39AAE-B4CD-416F-BB17-933D275C2EB1}" type="presParOf" srcId="{440162B5-7FB2-474E-9ABF-4BECD183F323}" destId="{D18B5152-A011-46C9-ADB3-D2E0070EDD53}" srcOrd="3" destOrd="0" presId="urn:microsoft.com/office/officeart/2005/8/layout/default"/>
    <dgm:cxn modelId="{0D52A81B-ABAB-4765-BC8C-9F533BF34071}" type="presParOf" srcId="{440162B5-7FB2-474E-9ABF-4BECD183F323}" destId="{0032834D-B08D-425C-A570-8C3282D493B2}" srcOrd="4" destOrd="0" presId="urn:microsoft.com/office/officeart/2005/8/layout/default"/>
    <dgm:cxn modelId="{3BB084E1-5F3F-4D00-A3C0-38DB81B5CC94}" type="presParOf" srcId="{440162B5-7FB2-474E-9ABF-4BECD183F323}" destId="{170E73C9-D81B-4C3E-B996-AE4D2E215124}" srcOrd="5" destOrd="0" presId="urn:microsoft.com/office/officeart/2005/8/layout/default"/>
    <dgm:cxn modelId="{E457E845-6F7D-4B04-933E-9CE80A45DC22}" type="presParOf" srcId="{440162B5-7FB2-474E-9ABF-4BECD183F323}" destId="{D9452EFE-1E1C-4919-A744-AAFE7581257A}" srcOrd="6" destOrd="0" presId="urn:microsoft.com/office/officeart/2005/8/layout/default"/>
    <dgm:cxn modelId="{E815AC03-B5D9-4A5E-A088-5F69E6C3BE40}" type="presParOf" srcId="{440162B5-7FB2-474E-9ABF-4BECD183F323}" destId="{8BA77977-8399-4E2D-87DB-D27072F69C53}" srcOrd="7" destOrd="0" presId="urn:microsoft.com/office/officeart/2005/8/layout/default"/>
    <dgm:cxn modelId="{CBF88218-ECFA-4A16-A7A8-52FED207D47D}" type="presParOf" srcId="{440162B5-7FB2-474E-9ABF-4BECD183F323}" destId="{2042BF1D-8950-4458-9E66-8F06D1A9A809}" srcOrd="8" destOrd="0" presId="urn:microsoft.com/office/officeart/2005/8/layout/default"/>
    <dgm:cxn modelId="{7CA2BF40-C266-4E4E-AD5F-2450E0270167}" type="presParOf" srcId="{440162B5-7FB2-474E-9ABF-4BECD183F323}" destId="{14AEB8EB-2D49-46B4-AB45-144B54C33483}" srcOrd="9" destOrd="0" presId="urn:microsoft.com/office/officeart/2005/8/layout/default"/>
    <dgm:cxn modelId="{824EB807-FEE6-48C4-B504-0ECE743D16CD}" type="presParOf" srcId="{440162B5-7FB2-474E-9ABF-4BECD183F323}" destId="{3FC23E15-4D70-46AB-909C-509C46FD0ED0}" srcOrd="10" destOrd="0" presId="urn:microsoft.com/office/officeart/2005/8/layout/default"/>
    <dgm:cxn modelId="{7812D453-E5A5-44C1-B706-4EB89BFAA205}" type="presParOf" srcId="{440162B5-7FB2-474E-9ABF-4BECD183F323}" destId="{B476A13F-2357-4550-BB19-FEF5C20FD1D5}" srcOrd="11" destOrd="0" presId="urn:microsoft.com/office/officeart/2005/8/layout/default"/>
    <dgm:cxn modelId="{F330169C-3CFD-47A0-B2B8-6B8D6DCDF0F6}" type="presParOf" srcId="{440162B5-7FB2-474E-9ABF-4BECD183F323}" destId="{0F3AAEC3-31F0-4BCD-88DE-CA5F2295A7E4}" srcOrd="12" destOrd="0" presId="urn:microsoft.com/office/officeart/2005/8/layout/default"/>
    <dgm:cxn modelId="{33E3C40A-D7ED-47B9-967A-3C88FD926536}" type="presParOf" srcId="{440162B5-7FB2-474E-9ABF-4BECD183F323}" destId="{B264A16D-316B-4CAC-B18E-C88B97549A45}" srcOrd="13" destOrd="0" presId="urn:microsoft.com/office/officeart/2005/8/layout/default"/>
    <dgm:cxn modelId="{4386AE18-C069-4FBE-821B-9AAC6E3DD281}" type="presParOf" srcId="{440162B5-7FB2-474E-9ABF-4BECD183F323}" destId="{0C6983A3-23CB-446D-8657-AFD00D2E1D73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D256B3-9680-4316-ADE0-BA293EFFAE8B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1A0BC3A-530E-41E4-9CA7-C4D6A06BEB94}">
      <dgm:prSet/>
      <dgm:spPr/>
      <dgm:t>
        <a:bodyPr/>
        <a:lstStyle/>
        <a:p>
          <a:pPr>
            <a:defRPr b="1"/>
          </a:pPr>
          <a:r>
            <a:rPr lang="en-US" dirty="0">
              <a:latin typeface="Copperplate Gothic Light" panose="020E0507020206020404" pitchFamily="34" charset="0"/>
            </a:rPr>
            <a:t>Challenge</a:t>
          </a:r>
        </a:p>
      </dgm:t>
    </dgm:pt>
    <dgm:pt modelId="{3813F796-5EB9-4B06-AFFB-4349F978A7E2}" type="parTrans" cxnId="{A4FA7291-D6C4-49EE-B1BD-7147F56B918F}">
      <dgm:prSet/>
      <dgm:spPr/>
      <dgm:t>
        <a:bodyPr/>
        <a:lstStyle/>
        <a:p>
          <a:endParaRPr lang="en-US"/>
        </a:p>
      </dgm:t>
    </dgm:pt>
    <dgm:pt modelId="{E08DDC3D-6EC2-4701-9AC6-704A3243D80C}" type="sibTrans" cxnId="{A4FA7291-D6C4-49EE-B1BD-7147F56B918F}">
      <dgm:prSet/>
      <dgm:spPr/>
      <dgm:t>
        <a:bodyPr/>
        <a:lstStyle/>
        <a:p>
          <a:endParaRPr lang="en-US"/>
        </a:p>
      </dgm:t>
    </dgm:pt>
    <dgm:pt modelId="{86C7C973-73D7-485C-A38E-FEFFB6C4F95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 err="1">
              <a:latin typeface="Copperplate Gothic Light" panose="020E0507020206020404" pitchFamily="34" charset="0"/>
            </a:rPr>
            <a:t>Keepa</a:t>
          </a:r>
          <a:r>
            <a:rPr lang="en-US" dirty="0">
              <a:latin typeface="Copperplate Gothic Light" panose="020E0507020206020404" pitchFamily="34" charset="0"/>
            </a:rPr>
            <a:t> API token bottleneck allowed only 1 or records per minute</a:t>
          </a:r>
        </a:p>
      </dgm:t>
    </dgm:pt>
    <dgm:pt modelId="{A996FE75-8DC3-4DBF-A0D7-E3542EF5E65C}" type="parTrans" cxnId="{C5075AF0-7645-4255-B1A3-D3C828904E91}">
      <dgm:prSet/>
      <dgm:spPr/>
      <dgm:t>
        <a:bodyPr/>
        <a:lstStyle/>
        <a:p>
          <a:endParaRPr lang="en-US"/>
        </a:p>
      </dgm:t>
    </dgm:pt>
    <dgm:pt modelId="{5E060E67-CCE4-4516-B343-2EDE29819759}" type="sibTrans" cxnId="{C5075AF0-7645-4255-B1A3-D3C828904E91}">
      <dgm:prSet/>
      <dgm:spPr/>
      <dgm:t>
        <a:bodyPr/>
        <a:lstStyle/>
        <a:p>
          <a:endParaRPr lang="en-US"/>
        </a:p>
      </dgm:t>
    </dgm:pt>
    <dgm:pt modelId="{447507A4-9A3D-4FD7-907B-7A96EC6AEB4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latin typeface="Copperplate Gothic Light" panose="020E0507020206020404" pitchFamily="34" charset="0"/>
            </a:rPr>
            <a:t>API key set to expire within few weeks of obtaining it</a:t>
          </a:r>
        </a:p>
      </dgm:t>
    </dgm:pt>
    <dgm:pt modelId="{537CE9CA-0167-4450-9B82-F1532770FFA8}" type="parTrans" cxnId="{BC7B62BC-9937-46CB-AF90-8FD7FADC94A6}">
      <dgm:prSet/>
      <dgm:spPr/>
      <dgm:t>
        <a:bodyPr/>
        <a:lstStyle/>
        <a:p>
          <a:endParaRPr lang="en-US"/>
        </a:p>
      </dgm:t>
    </dgm:pt>
    <dgm:pt modelId="{501D57EE-B200-4372-8AB6-AEE7B95FA1C7}" type="sibTrans" cxnId="{BC7B62BC-9937-46CB-AF90-8FD7FADC94A6}">
      <dgm:prSet/>
      <dgm:spPr/>
      <dgm:t>
        <a:bodyPr/>
        <a:lstStyle/>
        <a:p>
          <a:endParaRPr lang="en-US"/>
        </a:p>
      </dgm:t>
    </dgm:pt>
    <dgm:pt modelId="{DF537FA1-1433-4D27-81E9-BB8967AC54E5}">
      <dgm:prSet/>
      <dgm:spPr/>
      <dgm:t>
        <a:bodyPr/>
        <a:lstStyle/>
        <a:p>
          <a:pPr>
            <a:defRPr b="1"/>
          </a:pPr>
          <a:r>
            <a:rPr lang="en-US" dirty="0">
              <a:latin typeface="Copperplate Gothic Light" panose="020E0507020206020404" pitchFamily="34" charset="0"/>
            </a:rPr>
            <a:t>Solution</a:t>
          </a:r>
        </a:p>
      </dgm:t>
    </dgm:pt>
    <dgm:pt modelId="{8F31CE9F-E6B8-4E0A-A819-91B4D8A6F5CB}" type="parTrans" cxnId="{A2552DBB-02ED-4067-8AA9-C68F1855555F}">
      <dgm:prSet/>
      <dgm:spPr/>
      <dgm:t>
        <a:bodyPr/>
        <a:lstStyle/>
        <a:p>
          <a:endParaRPr lang="en-US"/>
        </a:p>
      </dgm:t>
    </dgm:pt>
    <dgm:pt modelId="{161DE28C-FD25-4347-97A2-13A2173EA3B4}" type="sibTrans" cxnId="{A2552DBB-02ED-4067-8AA9-C68F1855555F}">
      <dgm:prSet/>
      <dgm:spPr/>
      <dgm:t>
        <a:bodyPr/>
        <a:lstStyle/>
        <a:p>
          <a:endParaRPr lang="en-US"/>
        </a:p>
      </dgm:t>
    </dgm:pt>
    <dgm:pt modelId="{A7F4F093-B218-480A-BBC5-6897BE98F018}">
      <dgm:prSet/>
      <dgm:spPr/>
      <dgm:t>
        <a:bodyPr/>
        <a:lstStyle/>
        <a:p>
          <a:r>
            <a:rPr lang="en-US" dirty="0">
              <a:latin typeface="Copperplate Gothic Light" panose="020E0507020206020404" pitchFamily="34" charset="0"/>
            </a:rPr>
            <a:t>We requested a data dump file from </a:t>
          </a:r>
          <a:r>
            <a:rPr lang="en-US" dirty="0" err="1">
              <a:latin typeface="Copperplate Gothic Light" panose="020E0507020206020404" pitchFamily="34" charset="0"/>
            </a:rPr>
            <a:t>Keepa</a:t>
          </a:r>
          <a:endParaRPr lang="en-US" dirty="0">
            <a:latin typeface="Copperplate Gothic Light" panose="020E0507020206020404" pitchFamily="34" charset="0"/>
          </a:endParaRPr>
        </a:p>
      </dgm:t>
    </dgm:pt>
    <dgm:pt modelId="{83821A49-03E9-4350-9D8D-6A7510FB8692}" type="parTrans" cxnId="{74037B22-FC01-4F4F-9EA3-C7071EC1F81B}">
      <dgm:prSet/>
      <dgm:spPr/>
      <dgm:t>
        <a:bodyPr/>
        <a:lstStyle/>
        <a:p>
          <a:endParaRPr lang="en-US"/>
        </a:p>
      </dgm:t>
    </dgm:pt>
    <dgm:pt modelId="{A986DB57-75A5-4E76-855D-F82663719434}" type="sibTrans" cxnId="{74037B22-FC01-4F4F-9EA3-C7071EC1F81B}">
      <dgm:prSet/>
      <dgm:spPr/>
      <dgm:t>
        <a:bodyPr/>
        <a:lstStyle/>
        <a:p>
          <a:endParaRPr lang="en-US"/>
        </a:p>
      </dgm:t>
    </dgm:pt>
    <dgm:pt modelId="{9D5B2FDB-1E1F-42A9-A8D5-24FB8E762855}" type="pres">
      <dgm:prSet presAssocID="{67D256B3-9680-4316-ADE0-BA293EFFAE8B}" presName="outerComposite" presStyleCnt="0">
        <dgm:presLayoutVars>
          <dgm:chMax val="5"/>
          <dgm:dir/>
          <dgm:resizeHandles val="exact"/>
        </dgm:presLayoutVars>
      </dgm:prSet>
      <dgm:spPr/>
    </dgm:pt>
    <dgm:pt modelId="{D4A641B1-9178-4460-A678-CB7D7ED5B5AD}" type="pres">
      <dgm:prSet presAssocID="{67D256B3-9680-4316-ADE0-BA293EFFAE8B}" presName="dummyMaxCanvas" presStyleCnt="0">
        <dgm:presLayoutVars/>
      </dgm:prSet>
      <dgm:spPr/>
    </dgm:pt>
    <dgm:pt modelId="{8006EDFE-3ADD-4C49-8394-702A098D46AB}" type="pres">
      <dgm:prSet presAssocID="{67D256B3-9680-4316-ADE0-BA293EFFAE8B}" presName="TwoNodes_1" presStyleLbl="node1" presStyleIdx="0" presStyleCnt="2">
        <dgm:presLayoutVars>
          <dgm:bulletEnabled val="1"/>
        </dgm:presLayoutVars>
      </dgm:prSet>
      <dgm:spPr/>
    </dgm:pt>
    <dgm:pt modelId="{6298B649-5B4F-4BC4-AB6F-7A37E10A0598}" type="pres">
      <dgm:prSet presAssocID="{67D256B3-9680-4316-ADE0-BA293EFFAE8B}" presName="TwoNodes_2" presStyleLbl="node1" presStyleIdx="1" presStyleCnt="2">
        <dgm:presLayoutVars>
          <dgm:bulletEnabled val="1"/>
        </dgm:presLayoutVars>
      </dgm:prSet>
      <dgm:spPr/>
    </dgm:pt>
    <dgm:pt modelId="{FE53DD1A-0713-4A33-B8D0-858B3EC23BBB}" type="pres">
      <dgm:prSet presAssocID="{67D256B3-9680-4316-ADE0-BA293EFFAE8B}" presName="TwoConn_1-2" presStyleLbl="fgAccFollowNode1" presStyleIdx="0" presStyleCnt="1">
        <dgm:presLayoutVars>
          <dgm:bulletEnabled val="1"/>
        </dgm:presLayoutVars>
      </dgm:prSet>
      <dgm:spPr/>
    </dgm:pt>
    <dgm:pt modelId="{C568AA1E-2583-46D6-A1EA-9AFA80CA37E2}" type="pres">
      <dgm:prSet presAssocID="{67D256B3-9680-4316-ADE0-BA293EFFAE8B}" presName="TwoNodes_1_text" presStyleLbl="node1" presStyleIdx="1" presStyleCnt="2">
        <dgm:presLayoutVars>
          <dgm:bulletEnabled val="1"/>
        </dgm:presLayoutVars>
      </dgm:prSet>
      <dgm:spPr/>
    </dgm:pt>
    <dgm:pt modelId="{FCB7F5F9-37F4-40E1-9915-7D7C5B96739F}" type="pres">
      <dgm:prSet presAssocID="{67D256B3-9680-4316-ADE0-BA293EFFAE8B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B9DF9701-75D9-486E-AA7B-B4BBEE368110}" type="presOf" srcId="{DF537FA1-1433-4D27-81E9-BB8967AC54E5}" destId="{FCB7F5F9-37F4-40E1-9915-7D7C5B96739F}" srcOrd="1" destOrd="0" presId="urn:microsoft.com/office/officeart/2005/8/layout/vProcess5"/>
    <dgm:cxn modelId="{74037B22-FC01-4F4F-9EA3-C7071EC1F81B}" srcId="{DF537FA1-1433-4D27-81E9-BB8967AC54E5}" destId="{A7F4F093-B218-480A-BBC5-6897BE98F018}" srcOrd="0" destOrd="0" parTransId="{83821A49-03E9-4350-9D8D-6A7510FB8692}" sibTransId="{A986DB57-75A5-4E76-855D-F82663719434}"/>
    <dgm:cxn modelId="{9383CE28-BA44-4E4B-94C2-0A4C85B01CAB}" type="presOf" srcId="{67D256B3-9680-4316-ADE0-BA293EFFAE8B}" destId="{9D5B2FDB-1E1F-42A9-A8D5-24FB8E762855}" srcOrd="0" destOrd="0" presId="urn:microsoft.com/office/officeart/2005/8/layout/vProcess5"/>
    <dgm:cxn modelId="{CC359A3D-9B5A-4687-A89F-26B7F6C34142}" type="presOf" srcId="{DF537FA1-1433-4D27-81E9-BB8967AC54E5}" destId="{6298B649-5B4F-4BC4-AB6F-7A37E10A0598}" srcOrd="0" destOrd="0" presId="urn:microsoft.com/office/officeart/2005/8/layout/vProcess5"/>
    <dgm:cxn modelId="{B2819063-B342-4F5E-BB71-5984835385C5}" type="presOf" srcId="{447507A4-9A3D-4FD7-907B-7A96EC6AEB48}" destId="{8006EDFE-3ADD-4C49-8394-702A098D46AB}" srcOrd="0" destOrd="2" presId="urn:microsoft.com/office/officeart/2005/8/layout/vProcess5"/>
    <dgm:cxn modelId="{C672E449-F1A0-4055-A04B-E96E45A1110F}" type="presOf" srcId="{A7F4F093-B218-480A-BBC5-6897BE98F018}" destId="{FCB7F5F9-37F4-40E1-9915-7D7C5B96739F}" srcOrd="1" destOrd="1" presId="urn:microsoft.com/office/officeart/2005/8/layout/vProcess5"/>
    <dgm:cxn modelId="{1CF29B8F-AED5-497D-B77E-5AEF1A668684}" type="presOf" srcId="{11A0BC3A-530E-41E4-9CA7-C4D6A06BEB94}" destId="{8006EDFE-3ADD-4C49-8394-702A098D46AB}" srcOrd="0" destOrd="0" presId="urn:microsoft.com/office/officeart/2005/8/layout/vProcess5"/>
    <dgm:cxn modelId="{A4FA7291-D6C4-49EE-B1BD-7147F56B918F}" srcId="{67D256B3-9680-4316-ADE0-BA293EFFAE8B}" destId="{11A0BC3A-530E-41E4-9CA7-C4D6A06BEB94}" srcOrd="0" destOrd="0" parTransId="{3813F796-5EB9-4B06-AFFB-4349F978A7E2}" sibTransId="{E08DDC3D-6EC2-4701-9AC6-704A3243D80C}"/>
    <dgm:cxn modelId="{A9E214B1-A0F9-4CAC-BA18-C4537B7C6027}" type="presOf" srcId="{11A0BC3A-530E-41E4-9CA7-C4D6A06BEB94}" destId="{C568AA1E-2583-46D6-A1EA-9AFA80CA37E2}" srcOrd="1" destOrd="0" presId="urn:microsoft.com/office/officeart/2005/8/layout/vProcess5"/>
    <dgm:cxn modelId="{673FECB7-8F90-4AFC-B691-5D8CCF7EC4F3}" type="presOf" srcId="{E08DDC3D-6EC2-4701-9AC6-704A3243D80C}" destId="{FE53DD1A-0713-4A33-B8D0-858B3EC23BBB}" srcOrd="0" destOrd="0" presId="urn:microsoft.com/office/officeart/2005/8/layout/vProcess5"/>
    <dgm:cxn modelId="{A2552DBB-02ED-4067-8AA9-C68F1855555F}" srcId="{67D256B3-9680-4316-ADE0-BA293EFFAE8B}" destId="{DF537FA1-1433-4D27-81E9-BB8967AC54E5}" srcOrd="1" destOrd="0" parTransId="{8F31CE9F-E6B8-4E0A-A819-91B4D8A6F5CB}" sibTransId="{161DE28C-FD25-4347-97A2-13A2173EA3B4}"/>
    <dgm:cxn modelId="{BC7B62BC-9937-46CB-AF90-8FD7FADC94A6}" srcId="{11A0BC3A-530E-41E4-9CA7-C4D6A06BEB94}" destId="{447507A4-9A3D-4FD7-907B-7A96EC6AEB48}" srcOrd="1" destOrd="0" parTransId="{537CE9CA-0167-4450-9B82-F1532770FFA8}" sibTransId="{501D57EE-B200-4372-8AB6-AEE7B95FA1C7}"/>
    <dgm:cxn modelId="{9ED6C5C1-4C84-4E32-A8D5-FCD47BAB7E25}" type="presOf" srcId="{86C7C973-73D7-485C-A38E-FEFFB6C4F95C}" destId="{C568AA1E-2583-46D6-A1EA-9AFA80CA37E2}" srcOrd="1" destOrd="1" presId="urn:microsoft.com/office/officeart/2005/8/layout/vProcess5"/>
    <dgm:cxn modelId="{DDB6C8D1-388C-4582-A8A1-D16257BD5E52}" type="presOf" srcId="{447507A4-9A3D-4FD7-907B-7A96EC6AEB48}" destId="{C568AA1E-2583-46D6-A1EA-9AFA80CA37E2}" srcOrd="1" destOrd="2" presId="urn:microsoft.com/office/officeart/2005/8/layout/vProcess5"/>
    <dgm:cxn modelId="{C252D3E4-3ED8-4EB7-8039-E1D7BD936350}" type="presOf" srcId="{86C7C973-73D7-485C-A38E-FEFFB6C4F95C}" destId="{8006EDFE-3ADD-4C49-8394-702A098D46AB}" srcOrd="0" destOrd="1" presId="urn:microsoft.com/office/officeart/2005/8/layout/vProcess5"/>
    <dgm:cxn modelId="{7D65C2EA-36CD-47B5-97A3-22B1AB7BCA94}" type="presOf" srcId="{A7F4F093-B218-480A-BBC5-6897BE98F018}" destId="{6298B649-5B4F-4BC4-AB6F-7A37E10A0598}" srcOrd="0" destOrd="1" presId="urn:microsoft.com/office/officeart/2005/8/layout/vProcess5"/>
    <dgm:cxn modelId="{C5075AF0-7645-4255-B1A3-D3C828904E91}" srcId="{11A0BC3A-530E-41E4-9CA7-C4D6A06BEB94}" destId="{86C7C973-73D7-485C-A38E-FEFFB6C4F95C}" srcOrd="0" destOrd="0" parTransId="{A996FE75-8DC3-4DBF-A0D7-E3542EF5E65C}" sibTransId="{5E060E67-CCE4-4516-B343-2EDE29819759}"/>
    <dgm:cxn modelId="{EB47D0F2-5EAF-4819-8F6D-78ECFFE380D0}" type="presParOf" srcId="{9D5B2FDB-1E1F-42A9-A8D5-24FB8E762855}" destId="{D4A641B1-9178-4460-A678-CB7D7ED5B5AD}" srcOrd="0" destOrd="0" presId="urn:microsoft.com/office/officeart/2005/8/layout/vProcess5"/>
    <dgm:cxn modelId="{79C090FD-81E0-4A22-9406-5D1989A8A877}" type="presParOf" srcId="{9D5B2FDB-1E1F-42A9-A8D5-24FB8E762855}" destId="{8006EDFE-3ADD-4C49-8394-702A098D46AB}" srcOrd="1" destOrd="0" presId="urn:microsoft.com/office/officeart/2005/8/layout/vProcess5"/>
    <dgm:cxn modelId="{C6448407-291C-4A2B-8CD5-88ACD6E23DD7}" type="presParOf" srcId="{9D5B2FDB-1E1F-42A9-A8D5-24FB8E762855}" destId="{6298B649-5B4F-4BC4-AB6F-7A37E10A0598}" srcOrd="2" destOrd="0" presId="urn:microsoft.com/office/officeart/2005/8/layout/vProcess5"/>
    <dgm:cxn modelId="{EFF8E386-35AB-413D-9969-8EB2BD77ABEE}" type="presParOf" srcId="{9D5B2FDB-1E1F-42A9-A8D5-24FB8E762855}" destId="{FE53DD1A-0713-4A33-B8D0-858B3EC23BBB}" srcOrd="3" destOrd="0" presId="urn:microsoft.com/office/officeart/2005/8/layout/vProcess5"/>
    <dgm:cxn modelId="{EDCEC8C6-1739-4347-9932-87477E62AC5E}" type="presParOf" srcId="{9D5B2FDB-1E1F-42A9-A8D5-24FB8E762855}" destId="{C568AA1E-2583-46D6-A1EA-9AFA80CA37E2}" srcOrd="4" destOrd="0" presId="urn:microsoft.com/office/officeart/2005/8/layout/vProcess5"/>
    <dgm:cxn modelId="{33560497-DBA2-40A2-8AA2-6D9ADA68B129}" type="presParOf" srcId="{9D5B2FDB-1E1F-42A9-A8D5-24FB8E762855}" destId="{FCB7F5F9-37F4-40E1-9915-7D7C5B96739F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98AFDB9-25B1-42A8-B3A8-CFC2C5FE3EFC}" type="doc">
      <dgm:prSet loTypeId="urn:microsoft.com/office/officeart/2005/8/layout/pyramid3" loCatId="pyramid" qsTypeId="urn:microsoft.com/office/officeart/2005/8/quickstyle/simple1" qsCatId="simple" csTypeId="urn:microsoft.com/office/officeart/2005/8/colors/colorful1" csCatId="colorful" phldr="1"/>
      <dgm:spPr/>
    </dgm:pt>
    <dgm:pt modelId="{6A4990F0-9B4B-4E64-8B1A-29397FF8E025}">
      <dgm:prSet phldrT="[Text]" custT="1"/>
      <dgm:spPr/>
      <dgm:t>
        <a:bodyPr/>
        <a:lstStyle/>
        <a:p>
          <a:r>
            <a:rPr lang="en-US" sz="1200" dirty="0" err="1">
              <a:latin typeface="Copperplate Gothic Light" panose="020E0507020206020404" pitchFamily="34" charset="0"/>
            </a:rPr>
            <a:t>Scikit</a:t>
          </a:r>
          <a:r>
            <a:rPr lang="en-US" sz="1200" dirty="0">
              <a:latin typeface="Copperplate Gothic Light" panose="020E0507020206020404" pitchFamily="34" charset="0"/>
            </a:rPr>
            <a:t>-learn Model Selection</a:t>
          </a:r>
        </a:p>
        <a:p>
          <a:r>
            <a:rPr lang="en-US" sz="1200" dirty="0">
              <a:latin typeface="Copperplate Gothic Light" panose="020E0507020206020404" pitchFamily="34" charset="0"/>
            </a:rPr>
            <a:t>Accuracy &amp; MSE</a:t>
          </a:r>
        </a:p>
      </dgm:t>
    </dgm:pt>
    <dgm:pt modelId="{D6DF99DA-E674-4594-BC5F-4110725A4DE6}" type="parTrans" cxnId="{A0AA699A-F070-4041-8179-3010C241D465}">
      <dgm:prSet/>
      <dgm:spPr/>
      <dgm:t>
        <a:bodyPr/>
        <a:lstStyle/>
        <a:p>
          <a:endParaRPr lang="en-US"/>
        </a:p>
      </dgm:t>
    </dgm:pt>
    <dgm:pt modelId="{259E86F6-2938-475E-9BA7-D0EF2278AA76}" type="sibTrans" cxnId="{A0AA699A-F070-4041-8179-3010C241D465}">
      <dgm:prSet/>
      <dgm:spPr/>
      <dgm:t>
        <a:bodyPr/>
        <a:lstStyle/>
        <a:p>
          <a:endParaRPr lang="en-US"/>
        </a:p>
      </dgm:t>
    </dgm:pt>
    <dgm:pt modelId="{7C9ED8C4-D507-43C4-8432-8DB5C5D1590A}">
      <dgm:prSet phldrT="[Text]" custT="1"/>
      <dgm:spPr/>
      <dgm:t>
        <a:bodyPr/>
        <a:lstStyle/>
        <a:p>
          <a:r>
            <a:rPr lang="en-US" sz="1200" dirty="0" err="1">
              <a:latin typeface="Copperplate Gothic Light" panose="020E0507020206020404" pitchFamily="34" charset="0"/>
            </a:rPr>
            <a:t>Yellowbrick</a:t>
          </a:r>
          <a:r>
            <a:rPr lang="en-US" sz="1200" dirty="0">
              <a:latin typeface="Copperplate Gothic Light" panose="020E0507020206020404" pitchFamily="34" charset="0"/>
            </a:rPr>
            <a:t> Residuals</a:t>
          </a:r>
        </a:p>
      </dgm:t>
    </dgm:pt>
    <dgm:pt modelId="{5294F0B7-6408-4B06-8794-5506C5A07E9B}" type="parTrans" cxnId="{4703030C-412D-47F6-B6DD-026B9685F9A8}">
      <dgm:prSet/>
      <dgm:spPr/>
      <dgm:t>
        <a:bodyPr/>
        <a:lstStyle/>
        <a:p>
          <a:endParaRPr lang="en-US"/>
        </a:p>
      </dgm:t>
    </dgm:pt>
    <dgm:pt modelId="{5722D13E-89B2-4C00-B4EA-A6A220E9407A}" type="sibTrans" cxnId="{4703030C-412D-47F6-B6DD-026B9685F9A8}">
      <dgm:prSet/>
      <dgm:spPr/>
      <dgm:t>
        <a:bodyPr/>
        <a:lstStyle/>
        <a:p>
          <a:endParaRPr lang="en-US"/>
        </a:p>
      </dgm:t>
    </dgm:pt>
    <dgm:pt modelId="{346156D8-6384-422C-B65C-911A3130B4A4}">
      <dgm:prSet phldrT="[Text]" custT="1"/>
      <dgm:spPr/>
      <dgm:t>
        <a:bodyPr/>
        <a:lstStyle/>
        <a:p>
          <a:r>
            <a:rPr lang="en-US" sz="1200" dirty="0">
              <a:latin typeface="Copperplate Gothic Light" panose="020E0507020206020404" pitchFamily="34" charset="0"/>
            </a:rPr>
            <a:t>Cross </a:t>
          </a:r>
        </a:p>
        <a:p>
          <a:r>
            <a:rPr lang="en-US" sz="1200" dirty="0">
              <a:latin typeface="Copperplate Gothic Light" panose="020E0507020206020404" pitchFamily="34" charset="0"/>
            </a:rPr>
            <a:t>Validation</a:t>
          </a:r>
        </a:p>
        <a:p>
          <a:endParaRPr lang="en-US" sz="1800" dirty="0">
            <a:latin typeface="Copperplate Gothic Light" panose="020E0507020206020404" pitchFamily="34" charset="0"/>
          </a:endParaRPr>
        </a:p>
      </dgm:t>
    </dgm:pt>
    <dgm:pt modelId="{537D324E-0FB9-43C4-A7B9-8EC55667787B}" type="parTrans" cxnId="{1A955D34-63A1-4428-8B82-737BF13AA1FB}">
      <dgm:prSet/>
      <dgm:spPr/>
      <dgm:t>
        <a:bodyPr/>
        <a:lstStyle/>
        <a:p>
          <a:endParaRPr lang="en-US"/>
        </a:p>
      </dgm:t>
    </dgm:pt>
    <dgm:pt modelId="{EC04177B-6D95-42DA-B4BF-B8BB83E32696}" type="sibTrans" cxnId="{1A955D34-63A1-4428-8B82-737BF13AA1FB}">
      <dgm:prSet/>
      <dgm:spPr/>
      <dgm:t>
        <a:bodyPr/>
        <a:lstStyle/>
        <a:p>
          <a:endParaRPr lang="en-US"/>
        </a:p>
      </dgm:t>
    </dgm:pt>
    <dgm:pt modelId="{1DE451DE-A0F9-446E-9E5D-393006DB59B5}">
      <dgm:prSet phldrT="[Text]" custT="1"/>
      <dgm:spPr/>
      <dgm:t>
        <a:bodyPr/>
        <a:lstStyle/>
        <a:p>
          <a:r>
            <a:rPr lang="en-US" sz="1200" dirty="0" err="1">
              <a:latin typeface="Copperplate Gothic Light" panose="020E0507020206020404" pitchFamily="34" charset="0"/>
            </a:rPr>
            <a:t>Yellowbrick</a:t>
          </a:r>
          <a:r>
            <a:rPr lang="en-US" sz="1200" dirty="0">
              <a:latin typeface="Copperplate Gothic Light" panose="020E0507020206020404" pitchFamily="34" charset="0"/>
            </a:rPr>
            <a:t> Validation Curve</a:t>
          </a:r>
        </a:p>
      </dgm:t>
    </dgm:pt>
    <dgm:pt modelId="{04C55000-E612-4D48-BC11-C1A319AEDA28}" type="parTrans" cxnId="{3221BB64-34C6-4A13-8512-64808A879236}">
      <dgm:prSet/>
      <dgm:spPr/>
      <dgm:t>
        <a:bodyPr/>
        <a:lstStyle/>
        <a:p>
          <a:endParaRPr lang="en-US"/>
        </a:p>
      </dgm:t>
    </dgm:pt>
    <dgm:pt modelId="{E576883A-2565-4320-89BE-4090D3FBAB26}" type="sibTrans" cxnId="{3221BB64-34C6-4A13-8512-64808A879236}">
      <dgm:prSet/>
      <dgm:spPr/>
      <dgm:t>
        <a:bodyPr/>
        <a:lstStyle/>
        <a:p>
          <a:endParaRPr lang="en-US"/>
        </a:p>
      </dgm:t>
    </dgm:pt>
    <dgm:pt modelId="{29E96BF5-3F1F-41BA-B011-E0E9122033CA}" type="pres">
      <dgm:prSet presAssocID="{E98AFDB9-25B1-42A8-B3A8-CFC2C5FE3EFC}" presName="Name0" presStyleCnt="0">
        <dgm:presLayoutVars>
          <dgm:dir/>
          <dgm:animLvl val="lvl"/>
          <dgm:resizeHandles val="exact"/>
        </dgm:presLayoutVars>
      </dgm:prSet>
      <dgm:spPr/>
    </dgm:pt>
    <dgm:pt modelId="{5ACF1E21-0047-4B89-8F5A-74943E6E5859}" type="pres">
      <dgm:prSet presAssocID="{6A4990F0-9B4B-4E64-8B1A-29397FF8E025}" presName="Name8" presStyleCnt="0"/>
      <dgm:spPr/>
    </dgm:pt>
    <dgm:pt modelId="{1C587D61-7FFE-4C92-B400-2D05B4860833}" type="pres">
      <dgm:prSet presAssocID="{6A4990F0-9B4B-4E64-8B1A-29397FF8E025}" presName="level" presStyleLbl="node1" presStyleIdx="0" presStyleCnt="4" custLinFactNeighborX="40403" custLinFactNeighborY="-50774">
        <dgm:presLayoutVars>
          <dgm:chMax val="1"/>
          <dgm:bulletEnabled val="1"/>
        </dgm:presLayoutVars>
      </dgm:prSet>
      <dgm:spPr/>
    </dgm:pt>
    <dgm:pt modelId="{DDA5AB1F-FF79-43C3-B22A-3B1FA5E55149}" type="pres">
      <dgm:prSet presAssocID="{6A4990F0-9B4B-4E64-8B1A-29397FF8E02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C4891B0-BBA5-4BE7-B68B-365EF38A746D}" type="pres">
      <dgm:prSet presAssocID="{7C9ED8C4-D507-43C4-8432-8DB5C5D1590A}" presName="Name8" presStyleCnt="0"/>
      <dgm:spPr/>
    </dgm:pt>
    <dgm:pt modelId="{CCC934B3-821D-4103-8C07-C75FCDD01147}" type="pres">
      <dgm:prSet presAssocID="{7C9ED8C4-D507-43C4-8432-8DB5C5D1590A}" presName="level" presStyleLbl="node1" presStyleIdx="1" presStyleCnt="4">
        <dgm:presLayoutVars>
          <dgm:chMax val="1"/>
          <dgm:bulletEnabled val="1"/>
        </dgm:presLayoutVars>
      </dgm:prSet>
      <dgm:spPr/>
    </dgm:pt>
    <dgm:pt modelId="{486572F1-4240-4E98-82F9-2D2BFBB986EE}" type="pres">
      <dgm:prSet presAssocID="{7C9ED8C4-D507-43C4-8432-8DB5C5D1590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A482D64-64A6-4090-9128-6346FFDF6FC4}" type="pres">
      <dgm:prSet presAssocID="{1DE451DE-A0F9-446E-9E5D-393006DB59B5}" presName="Name8" presStyleCnt="0"/>
      <dgm:spPr/>
    </dgm:pt>
    <dgm:pt modelId="{11778E19-CA78-42A6-A2C8-4009DD6141E5}" type="pres">
      <dgm:prSet presAssocID="{1DE451DE-A0F9-446E-9E5D-393006DB59B5}" presName="level" presStyleLbl="node1" presStyleIdx="2" presStyleCnt="4">
        <dgm:presLayoutVars>
          <dgm:chMax val="1"/>
          <dgm:bulletEnabled val="1"/>
        </dgm:presLayoutVars>
      </dgm:prSet>
      <dgm:spPr/>
    </dgm:pt>
    <dgm:pt modelId="{89BB9F7A-9A7B-46F9-82FA-6096D497B483}" type="pres">
      <dgm:prSet presAssocID="{1DE451DE-A0F9-446E-9E5D-393006DB59B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D208E61-E4EA-48CA-A370-1857E0C389B5}" type="pres">
      <dgm:prSet presAssocID="{346156D8-6384-422C-B65C-911A3130B4A4}" presName="Name8" presStyleCnt="0"/>
      <dgm:spPr/>
    </dgm:pt>
    <dgm:pt modelId="{E7239589-E168-4B39-A014-17EBF1B268AA}" type="pres">
      <dgm:prSet presAssocID="{346156D8-6384-422C-B65C-911A3130B4A4}" presName="level" presStyleLbl="node1" presStyleIdx="3" presStyleCnt="4" custScaleX="100878">
        <dgm:presLayoutVars>
          <dgm:chMax val="1"/>
          <dgm:bulletEnabled val="1"/>
        </dgm:presLayoutVars>
      </dgm:prSet>
      <dgm:spPr/>
    </dgm:pt>
    <dgm:pt modelId="{F8C2B038-DF70-4828-84FA-37BCD782D2A2}" type="pres">
      <dgm:prSet presAssocID="{346156D8-6384-422C-B65C-911A3130B4A4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5AF73601-E4E8-47E1-8099-BC97DA7C29B5}" type="presOf" srcId="{7C9ED8C4-D507-43C4-8432-8DB5C5D1590A}" destId="{486572F1-4240-4E98-82F9-2D2BFBB986EE}" srcOrd="1" destOrd="0" presId="urn:microsoft.com/office/officeart/2005/8/layout/pyramid3"/>
    <dgm:cxn modelId="{6F559B04-2913-4959-BB0F-43E678BD7D63}" type="presOf" srcId="{1DE451DE-A0F9-446E-9E5D-393006DB59B5}" destId="{11778E19-CA78-42A6-A2C8-4009DD6141E5}" srcOrd="0" destOrd="0" presId="urn:microsoft.com/office/officeart/2005/8/layout/pyramid3"/>
    <dgm:cxn modelId="{4703030C-412D-47F6-B6DD-026B9685F9A8}" srcId="{E98AFDB9-25B1-42A8-B3A8-CFC2C5FE3EFC}" destId="{7C9ED8C4-D507-43C4-8432-8DB5C5D1590A}" srcOrd="1" destOrd="0" parTransId="{5294F0B7-6408-4B06-8794-5506C5A07E9B}" sibTransId="{5722D13E-89B2-4C00-B4EA-A6A220E9407A}"/>
    <dgm:cxn modelId="{E37F2C26-87F9-4C7D-9182-40BE51AD2D4E}" type="presOf" srcId="{1DE451DE-A0F9-446E-9E5D-393006DB59B5}" destId="{89BB9F7A-9A7B-46F9-82FA-6096D497B483}" srcOrd="1" destOrd="0" presId="urn:microsoft.com/office/officeart/2005/8/layout/pyramid3"/>
    <dgm:cxn modelId="{1A955D34-63A1-4428-8B82-737BF13AA1FB}" srcId="{E98AFDB9-25B1-42A8-B3A8-CFC2C5FE3EFC}" destId="{346156D8-6384-422C-B65C-911A3130B4A4}" srcOrd="3" destOrd="0" parTransId="{537D324E-0FB9-43C4-A7B9-8EC55667787B}" sibTransId="{EC04177B-6D95-42DA-B4BF-B8BB83E32696}"/>
    <dgm:cxn modelId="{3221BB64-34C6-4A13-8512-64808A879236}" srcId="{E98AFDB9-25B1-42A8-B3A8-CFC2C5FE3EFC}" destId="{1DE451DE-A0F9-446E-9E5D-393006DB59B5}" srcOrd="2" destOrd="0" parTransId="{04C55000-E612-4D48-BC11-C1A319AEDA28}" sibTransId="{E576883A-2565-4320-89BE-4090D3FBAB26}"/>
    <dgm:cxn modelId="{E609294C-790B-418E-9790-32A57D92EC42}" type="presOf" srcId="{E98AFDB9-25B1-42A8-B3A8-CFC2C5FE3EFC}" destId="{29E96BF5-3F1F-41BA-B011-E0E9122033CA}" srcOrd="0" destOrd="0" presId="urn:microsoft.com/office/officeart/2005/8/layout/pyramid3"/>
    <dgm:cxn modelId="{26A08C54-CAEB-474C-9D06-527155E6D368}" type="presOf" srcId="{7C9ED8C4-D507-43C4-8432-8DB5C5D1590A}" destId="{CCC934B3-821D-4103-8C07-C75FCDD01147}" srcOrd="0" destOrd="0" presId="urn:microsoft.com/office/officeart/2005/8/layout/pyramid3"/>
    <dgm:cxn modelId="{F1BBDF95-455C-4FEA-AF1E-DEB56E74E0A0}" type="presOf" srcId="{346156D8-6384-422C-B65C-911A3130B4A4}" destId="{F8C2B038-DF70-4828-84FA-37BCD782D2A2}" srcOrd="1" destOrd="0" presId="urn:microsoft.com/office/officeart/2005/8/layout/pyramid3"/>
    <dgm:cxn modelId="{A0AA699A-F070-4041-8179-3010C241D465}" srcId="{E98AFDB9-25B1-42A8-B3A8-CFC2C5FE3EFC}" destId="{6A4990F0-9B4B-4E64-8B1A-29397FF8E025}" srcOrd="0" destOrd="0" parTransId="{D6DF99DA-E674-4594-BC5F-4110725A4DE6}" sibTransId="{259E86F6-2938-475E-9BA7-D0EF2278AA76}"/>
    <dgm:cxn modelId="{54F46F9F-C640-437E-AA80-E5A542E6FA54}" type="presOf" srcId="{6A4990F0-9B4B-4E64-8B1A-29397FF8E025}" destId="{DDA5AB1F-FF79-43C3-B22A-3B1FA5E55149}" srcOrd="1" destOrd="0" presId="urn:microsoft.com/office/officeart/2005/8/layout/pyramid3"/>
    <dgm:cxn modelId="{76C24DB6-0B5B-4141-9A98-517478CF068E}" type="presOf" srcId="{346156D8-6384-422C-B65C-911A3130B4A4}" destId="{E7239589-E168-4B39-A014-17EBF1B268AA}" srcOrd="0" destOrd="0" presId="urn:microsoft.com/office/officeart/2005/8/layout/pyramid3"/>
    <dgm:cxn modelId="{DC4A65D1-A901-4D76-8C29-A1943E3D3206}" type="presOf" srcId="{6A4990F0-9B4B-4E64-8B1A-29397FF8E025}" destId="{1C587D61-7FFE-4C92-B400-2D05B4860833}" srcOrd="0" destOrd="0" presId="urn:microsoft.com/office/officeart/2005/8/layout/pyramid3"/>
    <dgm:cxn modelId="{41C27FCC-65A3-4CD2-9238-C0A3FE957490}" type="presParOf" srcId="{29E96BF5-3F1F-41BA-B011-E0E9122033CA}" destId="{5ACF1E21-0047-4B89-8F5A-74943E6E5859}" srcOrd="0" destOrd="0" presId="urn:microsoft.com/office/officeart/2005/8/layout/pyramid3"/>
    <dgm:cxn modelId="{60768CC9-5685-4B53-953C-315EDB81CE2F}" type="presParOf" srcId="{5ACF1E21-0047-4B89-8F5A-74943E6E5859}" destId="{1C587D61-7FFE-4C92-B400-2D05B4860833}" srcOrd="0" destOrd="0" presId="urn:microsoft.com/office/officeart/2005/8/layout/pyramid3"/>
    <dgm:cxn modelId="{A6136FF6-0D6A-4048-8913-6A4B6EC4DDB3}" type="presParOf" srcId="{5ACF1E21-0047-4B89-8F5A-74943E6E5859}" destId="{DDA5AB1F-FF79-43C3-B22A-3B1FA5E55149}" srcOrd="1" destOrd="0" presId="urn:microsoft.com/office/officeart/2005/8/layout/pyramid3"/>
    <dgm:cxn modelId="{E3EC0186-63BA-49A3-A73C-ECF5FB82B3A9}" type="presParOf" srcId="{29E96BF5-3F1F-41BA-B011-E0E9122033CA}" destId="{AC4891B0-BBA5-4BE7-B68B-365EF38A746D}" srcOrd="1" destOrd="0" presId="urn:microsoft.com/office/officeart/2005/8/layout/pyramid3"/>
    <dgm:cxn modelId="{B70DE835-59F7-44E6-8835-B4B2396C3DF2}" type="presParOf" srcId="{AC4891B0-BBA5-4BE7-B68B-365EF38A746D}" destId="{CCC934B3-821D-4103-8C07-C75FCDD01147}" srcOrd="0" destOrd="0" presId="urn:microsoft.com/office/officeart/2005/8/layout/pyramid3"/>
    <dgm:cxn modelId="{68411BBE-CB78-4399-9EFC-FFB1A130D3E7}" type="presParOf" srcId="{AC4891B0-BBA5-4BE7-B68B-365EF38A746D}" destId="{486572F1-4240-4E98-82F9-2D2BFBB986EE}" srcOrd="1" destOrd="0" presId="urn:microsoft.com/office/officeart/2005/8/layout/pyramid3"/>
    <dgm:cxn modelId="{4A66C694-BADB-41EF-AF9F-3AD73308F69E}" type="presParOf" srcId="{29E96BF5-3F1F-41BA-B011-E0E9122033CA}" destId="{4A482D64-64A6-4090-9128-6346FFDF6FC4}" srcOrd="2" destOrd="0" presId="urn:microsoft.com/office/officeart/2005/8/layout/pyramid3"/>
    <dgm:cxn modelId="{61A7C52D-F461-444F-A404-FD68A4204187}" type="presParOf" srcId="{4A482D64-64A6-4090-9128-6346FFDF6FC4}" destId="{11778E19-CA78-42A6-A2C8-4009DD6141E5}" srcOrd="0" destOrd="0" presId="urn:microsoft.com/office/officeart/2005/8/layout/pyramid3"/>
    <dgm:cxn modelId="{A1E361DB-ED41-489D-9042-B35CA8BC8ADA}" type="presParOf" srcId="{4A482D64-64A6-4090-9128-6346FFDF6FC4}" destId="{89BB9F7A-9A7B-46F9-82FA-6096D497B483}" srcOrd="1" destOrd="0" presId="urn:microsoft.com/office/officeart/2005/8/layout/pyramid3"/>
    <dgm:cxn modelId="{2E02A073-F7C7-4A9D-93ED-C5113355E735}" type="presParOf" srcId="{29E96BF5-3F1F-41BA-B011-E0E9122033CA}" destId="{ED208E61-E4EA-48CA-A370-1857E0C389B5}" srcOrd="3" destOrd="0" presId="urn:microsoft.com/office/officeart/2005/8/layout/pyramid3"/>
    <dgm:cxn modelId="{F95AB946-DC0B-419E-9E36-4E8BA988AF4B}" type="presParOf" srcId="{ED208E61-E4EA-48CA-A370-1857E0C389B5}" destId="{E7239589-E168-4B39-A014-17EBF1B268AA}" srcOrd="0" destOrd="0" presId="urn:microsoft.com/office/officeart/2005/8/layout/pyramid3"/>
    <dgm:cxn modelId="{ECBB25C8-D289-47B8-A686-263CEDAA81C5}" type="presParOf" srcId="{ED208E61-E4EA-48CA-A370-1857E0C389B5}" destId="{F8C2B038-DF70-4828-84FA-37BCD782D2A2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7057191-ABB3-4324-875B-128343672CEB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A9A473C-16B9-45CB-98D0-E8F94032881B}">
      <dgm:prSet custT="1"/>
      <dgm:spPr/>
      <dgm:t>
        <a:bodyPr/>
        <a:lstStyle/>
        <a:p>
          <a:pPr algn="just"/>
          <a:r>
            <a:rPr lang="en-US" sz="2000" dirty="0">
              <a:latin typeface="Copperplate Gothic Light" panose="020E0507020206020404" pitchFamily="34" charset="0"/>
            </a:rPr>
            <a:t>It is possible to predict sale price of a book with a high degree of accuracy if healthy sale history is available</a:t>
          </a:r>
        </a:p>
      </dgm:t>
    </dgm:pt>
    <dgm:pt modelId="{361557A0-7E51-4595-B7B2-9E1C3379E049}" type="parTrans" cxnId="{0464CE25-7A71-4D4C-BB2F-8AAA464CE6B2}">
      <dgm:prSet/>
      <dgm:spPr/>
      <dgm:t>
        <a:bodyPr/>
        <a:lstStyle/>
        <a:p>
          <a:endParaRPr lang="en-US"/>
        </a:p>
      </dgm:t>
    </dgm:pt>
    <dgm:pt modelId="{DC9A3E8A-6DBB-4E59-9236-2BD3BD53E6A3}" type="sibTrans" cxnId="{0464CE25-7A71-4D4C-BB2F-8AAA464CE6B2}">
      <dgm:prSet/>
      <dgm:spPr/>
      <dgm:t>
        <a:bodyPr/>
        <a:lstStyle/>
        <a:p>
          <a:endParaRPr lang="en-US"/>
        </a:p>
      </dgm:t>
    </dgm:pt>
    <dgm:pt modelId="{3B73E889-BAB8-45F9-87F7-CC270F671B79}">
      <dgm:prSet custT="1"/>
      <dgm:spPr/>
      <dgm:t>
        <a:bodyPr/>
        <a:lstStyle/>
        <a:p>
          <a:pPr algn="just"/>
          <a:r>
            <a:rPr lang="en-US" sz="2000" dirty="0">
              <a:latin typeface="Copperplate Gothic Light" panose="020E0507020206020404" pitchFamily="34" charset="0"/>
            </a:rPr>
            <a:t>As the sale history deprecates, prediction accuracy deprecates along with it</a:t>
          </a:r>
        </a:p>
      </dgm:t>
    </dgm:pt>
    <dgm:pt modelId="{1616F473-C021-4D48-A7AF-4FB042B1F78E}" type="parTrans" cxnId="{74195B00-95A6-4628-87B5-C441AD001408}">
      <dgm:prSet/>
      <dgm:spPr/>
      <dgm:t>
        <a:bodyPr/>
        <a:lstStyle/>
        <a:p>
          <a:endParaRPr lang="en-US"/>
        </a:p>
      </dgm:t>
    </dgm:pt>
    <dgm:pt modelId="{3AC5498B-CFF2-4345-8636-8FDBE0903D1B}" type="sibTrans" cxnId="{74195B00-95A6-4628-87B5-C441AD001408}">
      <dgm:prSet/>
      <dgm:spPr/>
      <dgm:t>
        <a:bodyPr/>
        <a:lstStyle/>
        <a:p>
          <a:endParaRPr lang="en-US"/>
        </a:p>
      </dgm:t>
    </dgm:pt>
    <dgm:pt modelId="{819AC477-1CAC-4C83-89A5-E748C6EFF3CD}">
      <dgm:prSet custT="1"/>
      <dgm:spPr/>
      <dgm:t>
        <a:bodyPr/>
        <a:lstStyle/>
        <a:p>
          <a:pPr algn="just"/>
          <a:r>
            <a:rPr lang="en-US" sz="2000" dirty="0">
              <a:latin typeface="Copperplate Gothic Light" panose="020E0507020206020404" pitchFamily="34" charset="0"/>
            </a:rPr>
            <a:t>Amazon genius is in how they capture a multitude of sale points into a set of statistical features.</a:t>
          </a:r>
        </a:p>
      </dgm:t>
    </dgm:pt>
    <dgm:pt modelId="{13436E20-9C35-491A-9505-A21C78B5D994}" type="parTrans" cxnId="{9AFAF1D4-D5A7-4E85-8D45-962D37EBA5F8}">
      <dgm:prSet/>
      <dgm:spPr/>
      <dgm:t>
        <a:bodyPr/>
        <a:lstStyle/>
        <a:p>
          <a:endParaRPr lang="en-US"/>
        </a:p>
      </dgm:t>
    </dgm:pt>
    <dgm:pt modelId="{1DDCFB4D-44B2-41DD-9087-640B23D67EAD}" type="sibTrans" cxnId="{9AFAF1D4-D5A7-4E85-8D45-962D37EBA5F8}">
      <dgm:prSet/>
      <dgm:spPr/>
      <dgm:t>
        <a:bodyPr/>
        <a:lstStyle/>
        <a:p>
          <a:endParaRPr lang="en-US"/>
        </a:p>
      </dgm:t>
    </dgm:pt>
    <dgm:pt modelId="{70BAABBD-17F8-4194-B3F4-6B8001BD0C3C}" type="pres">
      <dgm:prSet presAssocID="{27057191-ABB3-4324-875B-128343672CEB}" presName="vert0" presStyleCnt="0">
        <dgm:presLayoutVars>
          <dgm:dir/>
          <dgm:animOne val="branch"/>
          <dgm:animLvl val="lvl"/>
        </dgm:presLayoutVars>
      </dgm:prSet>
      <dgm:spPr/>
    </dgm:pt>
    <dgm:pt modelId="{F6A720DF-A3EB-440B-BCDC-5FD7AEC4D6F9}" type="pres">
      <dgm:prSet presAssocID="{5A9A473C-16B9-45CB-98D0-E8F94032881B}" presName="thickLine" presStyleLbl="alignNode1" presStyleIdx="0" presStyleCnt="3"/>
      <dgm:spPr/>
    </dgm:pt>
    <dgm:pt modelId="{BB7D2777-E407-4F2A-8CE0-7092F1046E8D}" type="pres">
      <dgm:prSet presAssocID="{5A9A473C-16B9-45CB-98D0-E8F94032881B}" presName="horz1" presStyleCnt="0"/>
      <dgm:spPr/>
    </dgm:pt>
    <dgm:pt modelId="{C3B40E02-40A9-42DA-B0D0-A459C1D0A996}" type="pres">
      <dgm:prSet presAssocID="{5A9A473C-16B9-45CB-98D0-E8F94032881B}" presName="tx1" presStyleLbl="revTx" presStyleIdx="0" presStyleCnt="3"/>
      <dgm:spPr/>
    </dgm:pt>
    <dgm:pt modelId="{0EEA380C-832D-4BC0-9852-0F6D1DBB08FE}" type="pres">
      <dgm:prSet presAssocID="{5A9A473C-16B9-45CB-98D0-E8F94032881B}" presName="vert1" presStyleCnt="0"/>
      <dgm:spPr/>
    </dgm:pt>
    <dgm:pt modelId="{38413444-AEDB-41EA-8C74-750FA28142E2}" type="pres">
      <dgm:prSet presAssocID="{3B73E889-BAB8-45F9-87F7-CC270F671B79}" presName="thickLine" presStyleLbl="alignNode1" presStyleIdx="1" presStyleCnt="3"/>
      <dgm:spPr/>
    </dgm:pt>
    <dgm:pt modelId="{78B36B16-EDED-4F26-A5B7-29B31C941E6F}" type="pres">
      <dgm:prSet presAssocID="{3B73E889-BAB8-45F9-87F7-CC270F671B79}" presName="horz1" presStyleCnt="0"/>
      <dgm:spPr/>
    </dgm:pt>
    <dgm:pt modelId="{62099B26-070E-4C3E-9FA9-A0BBD7B17B3C}" type="pres">
      <dgm:prSet presAssocID="{3B73E889-BAB8-45F9-87F7-CC270F671B79}" presName="tx1" presStyleLbl="revTx" presStyleIdx="1" presStyleCnt="3"/>
      <dgm:spPr/>
    </dgm:pt>
    <dgm:pt modelId="{19ED4B9E-35FC-456A-B7A4-6E5B4394EFCA}" type="pres">
      <dgm:prSet presAssocID="{3B73E889-BAB8-45F9-87F7-CC270F671B79}" presName="vert1" presStyleCnt="0"/>
      <dgm:spPr/>
    </dgm:pt>
    <dgm:pt modelId="{81306964-79EB-4BB2-BC5E-FA73E25976D5}" type="pres">
      <dgm:prSet presAssocID="{819AC477-1CAC-4C83-89A5-E748C6EFF3CD}" presName="thickLine" presStyleLbl="alignNode1" presStyleIdx="2" presStyleCnt="3"/>
      <dgm:spPr/>
    </dgm:pt>
    <dgm:pt modelId="{7DD1323A-62B5-4289-AA9B-993A3D8E949F}" type="pres">
      <dgm:prSet presAssocID="{819AC477-1CAC-4C83-89A5-E748C6EFF3CD}" presName="horz1" presStyleCnt="0"/>
      <dgm:spPr/>
    </dgm:pt>
    <dgm:pt modelId="{32057F08-01AB-4649-B21F-9BE379771570}" type="pres">
      <dgm:prSet presAssocID="{819AC477-1CAC-4C83-89A5-E748C6EFF3CD}" presName="tx1" presStyleLbl="revTx" presStyleIdx="2" presStyleCnt="3"/>
      <dgm:spPr/>
    </dgm:pt>
    <dgm:pt modelId="{0032008A-6FF2-467C-8065-D21EA0246908}" type="pres">
      <dgm:prSet presAssocID="{819AC477-1CAC-4C83-89A5-E748C6EFF3CD}" presName="vert1" presStyleCnt="0"/>
      <dgm:spPr/>
    </dgm:pt>
  </dgm:ptLst>
  <dgm:cxnLst>
    <dgm:cxn modelId="{74195B00-95A6-4628-87B5-C441AD001408}" srcId="{27057191-ABB3-4324-875B-128343672CEB}" destId="{3B73E889-BAB8-45F9-87F7-CC270F671B79}" srcOrd="1" destOrd="0" parTransId="{1616F473-C021-4D48-A7AF-4FB042B1F78E}" sibTransId="{3AC5498B-CFF2-4345-8636-8FDBE0903D1B}"/>
    <dgm:cxn modelId="{5BDCEF01-E32E-4561-A800-ABDA5BE40C58}" type="presOf" srcId="{819AC477-1CAC-4C83-89A5-E748C6EFF3CD}" destId="{32057F08-01AB-4649-B21F-9BE379771570}" srcOrd="0" destOrd="0" presId="urn:microsoft.com/office/officeart/2008/layout/LinedList"/>
    <dgm:cxn modelId="{0464CE25-7A71-4D4C-BB2F-8AAA464CE6B2}" srcId="{27057191-ABB3-4324-875B-128343672CEB}" destId="{5A9A473C-16B9-45CB-98D0-E8F94032881B}" srcOrd="0" destOrd="0" parTransId="{361557A0-7E51-4595-B7B2-9E1C3379E049}" sibTransId="{DC9A3E8A-6DBB-4E59-9236-2BD3BD53E6A3}"/>
    <dgm:cxn modelId="{7FA64144-03B9-45FE-98AF-478330C1D5E2}" type="presOf" srcId="{3B73E889-BAB8-45F9-87F7-CC270F671B79}" destId="{62099B26-070E-4C3E-9FA9-A0BBD7B17B3C}" srcOrd="0" destOrd="0" presId="urn:microsoft.com/office/officeart/2008/layout/LinedList"/>
    <dgm:cxn modelId="{75B3B09F-2199-4CA5-8D22-7763E5AA64FD}" type="presOf" srcId="{5A9A473C-16B9-45CB-98D0-E8F94032881B}" destId="{C3B40E02-40A9-42DA-B0D0-A459C1D0A996}" srcOrd="0" destOrd="0" presId="urn:microsoft.com/office/officeart/2008/layout/LinedList"/>
    <dgm:cxn modelId="{9DCA50C7-8B54-4390-B2E9-DC81A0C2E104}" type="presOf" srcId="{27057191-ABB3-4324-875B-128343672CEB}" destId="{70BAABBD-17F8-4194-B3F4-6B8001BD0C3C}" srcOrd="0" destOrd="0" presId="urn:microsoft.com/office/officeart/2008/layout/LinedList"/>
    <dgm:cxn modelId="{9AFAF1D4-D5A7-4E85-8D45-962D37EBA5F8}" srcId="{27057191-ABB3-4324-875B-128343672CEB}" destId="{819AC477-1CAC-4C83-89A5-E748C6EFF3CD}" srcOrd="2" destOrd="0" parTransId="{13436E20-9C35-491A-9505-A21C78B5D994}" sibTransId="{1DDCFB4D-44B2-41DD-9087-640B23D67EAD}"/>
    <dgm:cxn modelId="{835C01D7-D81F-4E75-94C4-F5B07C0908CA}" type="presParOf" srcId="{70BAABBD-17F8-4194-B3F4-6B8001BD0C3C}" destId="{F6A720DF-A3EB-440B-BCDC-5FD7AEC4D6F9}" srcOrd="0" destOrd="0" presId="urn:microsoft.com/office/officeart/2008/layout/LinedList"/>
    <dgm:cxn modelId="{319EB9F7-41AE-4722-B79D-5A86AB3885C3}" type="presParOf" srcId="{70BAABBD-17F8-4194-B3F4-6B8001BD0C3C}" destId="{BB7D2777-E407-4F2A-8CE0-7092F1046E8D}" srcOrd="1" destOrd="0" presId="urn:microsoft.com/office/officeart/2008/layout/LinedList"/>
    <dgm:cxn modelId="{23C7709F-326A-4F4E-96BE-C43BC7ADED3C}" type="presParOf" srcId="{BB7D2777-E407-4F2A-8CE0-7092F1046E8D}" destId="{C3B40E02-40A9-42DA-B0D0-A459C1D0A996}" srcOrd="0" destOrd="0" presId="urn:microsoft.com/office/officeart/2008/layout/LinedList"/>
    <dgm:cxn modelId="{F512B83C-EFF4-4DB6-B308-3C767EFA4471}" type="presParOf" srcId="{BB7D2777-E407-4F2A-8CE0-7092F1046E8D}" destId="{0EEA380C-832D-4BC0-9852-0F6D1DBB08FE}" srcOrd="1" destOrd="0" presId="urn:microsoft.com/office/officeart/2008/layout/LinedList"/>
    <dgm:cxn modelId="{B7824F5D-7D0F-4B70-A625-E348C1A4352E}" type="presParOf" srcId="{70BAABBD-17F8-4194-B3F4-6B8001BD0C3C}" destId="{38413444-AEDB-41EA-8C74-750FA28142E2}" srcOrd="2" destOrd="0" presId="urn:microsoft.com/office/officeart/2008/layout/LinedList"/>
    <dgm:cxn modelId="{DD14D472-D508-4D1C-84DA-ABB1FF2FF1D4}" type="presParOf" srcId="{70BAABBD-17F8-4194-B3F4-6B8001BD0C3C}" destId="{78B36B16-EDED-4F26-A5B7-29B31C941E6F}" srcOrd="3" destOrd="0" presId="urn:microsoft.com/office/officeart/2008/layout/LinedList"/>
    <dgm:cxn modelId="{1288D20C-137E-4A79-9666-2624442ECFC2}" type="presParOf" srcId="{78B36B16-EDED-4F26-A5B7-29B31C941E6F}" destId="{62099B26-070E-4C3E-9FA9-A0BBD7B17B3C}" srcOrd="0" destOrd="0" presId="urn:microsoft.com/office/officeart/2008/layout/LinedList"/>
    <dgm:cxn modelId="{91DF3470-C707-40C4-9BD2-DE65E415475B}" type="presParOf" srcId="{78B36B16-EDED-4F26-A5B7-29B31C941E6F}" destId="{19ED4B9E-35FC-456A-B7A4-6E5B4394EFCA}" srcOrd="1" destOrd="0" presId="urn:microsoft.com/office/officeart/2008/layout/LinedList"/>
    <dgm:cxn modelId="{DF54423D-6675-43F3-AE37-C2429471C125}" type="presParOf" srcId="{70BAABBD-17F8-4194-B3F4-6B8001BD0C3C}" destId="{81306964-79EB-4BB2-BC5E-FA73E25976D5}" srcOrd="4" destOrd="0" presId="urn:microsoft.com/office/officeart/2008/layout/LinedList"/>
    <dgm:cxn modelId="{147C01FF-095F-4C39-A5D1-4B658DDCDF5C}" type="presParOf" srcId="{70BAABBD-17F8-4194-B3F4-6B8001BD0C3C}" destId="{7DD1323A-62B5-4289-AA9B-993A3D8E949F}" srcOrd="5" destOrd="0" presId="urn:microsoft.com/office/officeart/2008/layout/LinedList"/>
    <dgm:cxn modelId="{D8D3F5A9-2AAA-4D45-9006-EA91AADCADB4}" type="presParOf" srcId="{7DD1323A-62B5-4289-AA9B-993A3D8E949F}" destId="{32057F08-01AB-4649-B21F-9BE379771570}" srcOrd="0" destOrd="0" presId="urn:microsoft.com/office/officeart/2008/layout/LinedList"/>
    <dgm:cxn modelId="{72F7B7F0-A6B9-4F04-8D60-A48CE769F9CA}" type="presParOf" srcId="{7DD1323A-62B5-4289-AA9B-993A3D8E949F}" destId="{0032008A-6FF2-467C-8065-D21EA024690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E48F09-94F2-43D1-82AC-6AF16D53C93F}">
      <dsp:nvSpPr>
        <dsp:cNvPr id="0" name=""/>
        <dsp:cNvSpPr/>
      </dsp:nvSpPr>
      <dsp:spPr>
        <a:xfrm>
          <a:off x="0" y="558"/>
          <a:ext cx="6496050" cy="4688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BF47BD-6AD0-4725-96D4-5BF0832983DE}">
      <dsp:nvSpPr>
        <dsp:cNvPr id="0" name=""/>
        <dsp:cNvSpPr/>
      </dsp:nvSpPr>
      <dsp:spPr>
        <a:xfrm>
          <a:off x="141814" y="106040"/>
          <a:ext cx="257844" cy="2578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9A852A-4ABD-4246-B26B-F8B576BE061F}">
      <dsp:nvSpPr>
        <dsp:cNvPr id="0" name=""/>
        <dsp:cNvSpPr/>
      </dsp:nvSpPr>
      <dsp:spPr>
        <a:xfrm>
          <a:off x="541473" y="558"/>
          <a:ext cx="5954576" cy="468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16" tIns="49616" rIns="49616" bIns="4961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Motivation and Hypothesis</a:t>
          </a:r>
        </a:p>
      </dsp:txBody>
      <dsp:txXfrm>
        <a:off x="541473" y="558"/>
        <a:ext cx="5954576" cy="468808"/>
      </dsp:txXfrm>
    </dsp:sp>
    <dsp:sp modelId="{0F9E7564-DB86-4789-86B5-2EF815409DEF}">
      <dsp:nvSpPr>
        <dsp:cNvPr id="0" name=""/>
        <dsp:cNvSpPr/>
      </dsp:nvSpPr>
      <dsp:spPr>
        <a:xfrm>
          <a:off x="0" y="586568"/>
          <a:ext cx="6496050" cy="4688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8ADCF6-CD2F-44E6-B422-ADEC9303B8A2}">
      <dsp:nvSpPr>
        <dsp:cNvPr id="0" name=""/>
        <dsp:cNvSpPr/>
      </dsp:nvSpPr>
      <dsp:spPr>
        <a:xfrm>
          <a:off x="141814" y="692050"/>
          <a:ext cx="257844" cy="2578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C56A2C-F03F-4091-9759-49BDA99BEC78}">
      <dsp:nvSpPr>
        <dsp:cNvPr id="0" name=""/>
        <dsp:cNvSpPr/>
      </dsp:nvSpPr>
      <dsp:spPr>
        <a:xfrm>
          <a:off x="541473" y="586568"/>
          <a:ext cx="5954576" cy="468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16" tIns="49616" rIns="49616" bIns="4961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Source</a:t>
          </a:r>
        </a:p>
      </dsp:txBody>
      <dsp:txXfrm>
        <a:off x="541473" y="586568"/>
        <a:ext cx="5954576" cy="468808"/>
      </dsp:txXfrm>
    </dsp:sp>
    <dsp:sp modelId="{F043F56E-006B-4A13-9AFC-481316031273}">
      <dsp:nvSpPr>
        <dsp:cNvPr id="0" name=""/>
        <dsp:cNvSpPr/>
      </dsp:nvSpPr>
      <dsp:spPr>
        <a:xfrm>
          <a:off x="0" y="1172579"/>
          <a:ext cx="6496050" cy="4688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F4F7AB-35CF-4E08-A1D3-C2F86BB50EC8}">
      <dsp:nvSpPr>
        <dsp:cNvPr id="0" name=""/>
        <dsp:cNvSpPr/>
      </dsp:nvSpPr>
      <dsp:spPr>
        <a:xfrm>
          <a:off x="141814" y="1278061"/>
          <a:ext cx="257844" cy="2578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D41CE-0722-4442-A214-A2DC0E4C8901}">
      <dsp:nvSpPr>
        <dsp:cNvPr id="0" name=""/>
        <dsp:cNvSpPr/>
      </dsp:nvSpPr>
      <dsp:spPr>
        <a:xfrm>
          <a:off x="541473" y="1172579"/>
          <a:ext cx="5954576" cy="468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16" tIns="49616" rIns="49616" bIns="4961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Ingest and Wrangling</a:t>
          </a:r>
        </a:p>
      </dsp:txBody>
      <dsp:txXfrm>
        <a:off x="541473" y="1172579"/>
        <a:ext cx="5954576" cy="468808"/>
      </dsp:txXfrm>
    </dsp:sp>
    <dsp:sp modelId="{A0C7DBE0-86E1-44B1-8973-6CE23537AFA2}">
      <dsp:nvSpPr>
        <dsp:cNvPr id="0" name=""/>
        <dsp:cNvSpPr/>
      </dsp:nvSpPr>
      <dsp:spPr>
        <a:xfrm>
          <a:off x="0" y="1758590"/>
          <a:ext cx="6496050" cy="4688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CCC7EC-FB52-4D78-B805-FC470F6AFD4D}">
      <dsp:nvSpPr>
        <dsp:cNvPr id="0" name=""/>
        <dsp:cNvSpPr/>
      </dsp:nvSpPr>
      <dsp:spPr>
        <a:xfrm>
          <a:off x="141814" y="1864072"/>
          <a:ext cx="257844" cy="2578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E02FCC-FAE4-484B-BEE8-6062E3022AB1}">
      <dsp:nvSpPr>
        <dsp:cNvPr id="0" name=""/>
        <dsp:cNvSpPr/>
      </dsp:nvSpPr>
      <dsp:spPr>
        <a:xfrm>
          <a:off x="541473" y="1758590"/>
          <a:ext cx="5954576" cy="468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16" tIns="49616" rIns="49616" bIns="4961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Exploratory Data Analysis</a:t>
          </a:r>
        </a:p>
      </dsp:txBody>
      <dsp:txXfrm>
        <a:off x="541473" y="1758590"/>
        <a:ext cx="5954576" cy="468808"/>
      </dsp:txXfrm>
    </dsp:sp>
    <dsp:sp modelId="{4C275264-D6BB-4CD9-96B3-4FE31E46699F}">
      <dsp:nvSpPr>
        <dsp:cNvPr id="0" name=""/>
        <dsp:cNvSpPr/>
      </dsp:nvSpPr>
      <dsp:spPr>
        <a:xfrm>
          <a:off x="0" y="2344601"/>
          <a:ext cx="6496050" cy="4688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82F1FE-4477-46E9-8CBE-2C7BF4ED73BA}">
      <dsp:nvSpPr>
        <dsp:cNvPr id="0" name=""/>
        <dsp:cNvSpPr/>
      </dsp:nvSpPr>
      <dsp:spPr>
        <a:xfrm>
          <a:off x="141814" y="2450083"/>
          <a:ext cx="257844" cy="2578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92F0CA-402D-4488-A5AA-1E0F51CE108A}">
      <dsp:nvSpPr>
        <dsp:cNvPr id="0" name=""/>
        <dsp:cNvSpPr/>
      </dsp:nvSpPr>
      <dsp:spPr>
        <a:xfrm>
          <a:off x="541473" y="2344601"/>
          <a:ext cx="5954576" cy="468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16" tIns="49616" rIns="49616" bIns="4961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Feature Selection</a:t>
          </a:r>
        </a:p>
      </dsp:txBody>
      <dsp:txXfrm>
        <a:off x="541473" y="2344601"/>
        <a:ext cx="5954576" cy="468808"/>
      </dsp:txXfrm>
    </dsp:sp>
    <dsp:sp modelId="{9E8DF0AB-DA20-426A-A95E-ABBEA9A210AB}">
      <dsp:nvSpPr>
        <dsp:cNvPr id="0" name=""/>
        <dsp:cNvSpPr/>
      </dsp:nvSpPr>
      <dsp:spPr>
        <a:xfrm>
          <a:off x="0" y="2930611"/>
          <a:ext cx="6496050" cy="4688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8AF49-E5A5-42E7-8252-CCEF28ACC09D}">
      <dsp:nvSpPr>
        <dsp:cNvPr id="0" name=""/>
        <dsp:cNvSpPr/>
      </dsp:nvSpPr>
      <dsp:spPr>
        <a:xfrm>
          <a:off x="141814" y="3036093"/>
          <a:ext cx="257844" cy="25784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2ED4BF-1E48-445C-B59A-85B4F5BC88FB}">
      <dsp:nvSpPr>
        <dsp:cNvPr id="0" name=""/>
        <dsp:cNvSpPr/>
      </dsp:nvSpPr>
      <dsp:spPr>
        <a:xfrm>
          <a:off x="541473" y="2930611"/>
          <a:ext cx="5954576" cy="468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16" tIns="49616" rIns="49616" bIns="4961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Model Evaluation</a:t>
          </a:r>
        </a:p>
      </dsp:txBody>
      <dsp:txXfrm>
        <a:off x="541473" y="2930611"/>
        <a:ext cx="5954576" cy="468808"/>
      </dsp:txXfrm>
    </dsp:sp>
    <dsp:sp modelId="{0962AC2A-7BE9-4120-A742-3A9340F068BF}">
      <dsp:nvSpPr>
        <dsp:cNvPr id="0" name=""/>
        <dsp:cNvSpPr/>
      </dsp:nvSpPr>
      <dsp:spPr>
        <a:xfrm>
          <a:off x="0" y="3516622"/>
          <a:ext cx="6496050" cy="4688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8BA9F6-9DDE-4982-8DBC-10A2E12B9241}">
      <dsp:nvSpPr>
        <dsp:cNvPr id="0" name=""/>
        <dsp:cNvSpPr/>
      </dsp:nvSpPr>
      <dsp:spPr>
        <a:xfrm>
          <a:off x="141814" y="3622104"/>
          <a:ext cx="257844" cy="25784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FFA891-FC19-4E6F-BE25-9D83DCBEB0B5}">
      <dsp:nvSpPr>
        <dsp:cNvPr id="0" name=""/>
        <dsp:cNvSpPr/>
      </dsp:nvSpPr>
      <dsp:spPr>
        <a:xfrm>
          <a:off x="541473" y="3516622"/>
          <a:ext cx="5954576" cy="468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16" tIns="49616" rIns="49616" bIns="4961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Result</a:t>
          </a:r>
        </a:p>
      </dsp:txBody>
      <dsp:txXfrm>
        <a:off x="541473" y="3516622"/>
        <a:ext cx="5954576" cy="468808"/>
      </dsp:txXfrm>
    </dsp:sp>
    <dsp:sp modelId="{DEAB92ED-D633-4A60-9C26-A564D4301B9E}">
      <dsp:nvSpPr>
        <dsp:cNvPr id="0" name=""/>
        <dsp:cNvSpPr/>
      </dsp:nvSpPr>
      <dsp:spPr>
        <a:xfrm>
          <a:off x="0" y="4102633"/>
          <a:ext cx="6496050" cy="4688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3D8F3E-8FB1-4A92-872F-B27E38EB471A}">
      <dsp:nvSpPr>
        <dsp:cNvPr id="0" name=""/>
        <dsp:cNvSpPr/>
      </dsp:nvSpPr>
      <dsp:spPr>
        <a:xfrm>
          <a:off x="141814" y="4208115"/>
          <a:ext cx="257844" cy="257844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542873-E671-42E9-AF6C-D72028534514}">
      <dsp:nvSpPr>
        <dsp:cNvPr id="0" name=""/>
        <dsp:cNvSpPr/>
      </dsp:nvSpPr>
      <dsp:spPr>
        <a:xfrm>
          <a:off x="541473" y="4102633"/>
          <a:ext cx="5954576" cy="468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16" tIns="49616" rIns="49616" bIns="4961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Conclusion</a:t>
          </a:r>
        </a:p>
      </dsp:txBody>
      <dsp:txXfrm>
        <a:off x="541473" y="4102633"/>
        <a:ext cx="5954576" cy="4688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98289E-F1B9-4E96-9738-9732D861B8F1}">
      <dsp:nvSpPr>
        <dsp:cNvPr id="0" name=""/>
        <dsp:cNvSpPr/>
      </dsp:nvSpPr>
      <dsp:spPr>
        <a:xfrm>
          <a:off x="3192" y="56128"/>
          <a:ext cx="2532322" cy="15193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Keepa </a:t>
          </a:r>
          <a:endParaRPr lang="en-US" sz="22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Product Sale History</a:t>
          </a:r>
          <a:endParaRPr lang="en-US" sz="1700" kern="1200"/>
        </a:p>
      </dsp:txBody>
      <dsp:txXfrm>
        <a:off x="3192" y="56128"/>
        <a:ext cx="2532322" cy="1519393"/>
      </dsp:txXfrm>
    </dsp:sp>
    <dsp:sp modelId="{E4E1356C-9571-47DE-A5D5-70DD86B5A8A5}">
      <dsp:nvSpPr>
        <dsp:cNvPr id="0" name=""/>
        <dsp:cNvSpPr/>
      </dsp:nvSpPr>
      <dsp:spPr>
        <a:xfrm>
          <a:off x="2788746" y="56128"/>
          <a:ext cx="2532322" cy="151939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PostgreSQL</a:t>
          </a:r>
          <a:endParaRPr lang="en-US" sz="2200" kern="1200"/>
        </a:p>
      </dsp:txBody>
      <dsp:txXfrm>
        <a:off x="2788746" y="56128"/>
        <a:ext cx="2532322" cy="1519393"/>
      </dsp:txXfrm>
    </dsp:sp>
    <dsp:sp modelId="{0032834D-B08D-425C-A570-8C3282D493B2}">
      <dsp:nvSpPr>
        <dsp:cNvPr id="0" name=""/>
        <dsp:cNvSpPr/>
      </dsp:nvSpPr>
      <dsp:spPr>
        <a:xfrm>
          <a:off x="5574301" y="56128"/>
          <a:ext cx="2532322" cy="151939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Data Ingest</a:t>
          </a:r>
          <a:endParaRPr lang="en-US" sz="22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Psycopg2 / SQL</a:t>
          </a:r>
          <a:endParaRPr lang="en-US" sz="1700" kern="1200"/>
        </a:p>
      </dsp:txBody>
      <dsp:txXfrm>
        <a:off x="5574301" y="56128"/>
        <a:ext cx="2532322" cy="1519393"/>
      </dsp:txXfrm>
    </dsp:sp>
    <dsp:sp modelId="{D9452EFE-1E1C-4919-A744-AAFE7581257A}">
      <dsp:nvSpPr>
        <dsp:cNvPr id="0" name=""/>
        <dsp:cNvSpPr/>
      </dsp:nvSpPr>
      <dsp:spPr>
        <a:xfrm>
          <a:off x="8359855" y="56128"/>
          <a:ext cx="2532322" cy="151939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Data Wrangling</a:t>
          </a:r>
          <a:endParaRPr lang="en-US" sz="22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Pandas</a:t>
          </a:r>
          <a:endParaRPr lang="en-US" sz="1700" kern="1200"/>
        </a:p>
      </dsp:txBody>
      <dsp:txXfrm>
        <a:off x="8359855" y="56128"/>
        <a:ext cx="2532322" cy="1519393"/>
      </dsp:txXfrm>
    </dsp:sp>
    <dsp:sp modelId="{2042BF1D-8950-4458-9E66-8F06D1A9A809}">
      <dsp:nvSpPr>
        <dsp:cNvPr id="0" name=""/>
        <dsp:cNvSpPr/>
      </dsp:nvSpPr>
      <dsp:spPr>
        <a:xfrm>
          <a:off x="3192" y="1828754"/>
          <a:ext cx="2532322" cy="151939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Feature Selection</a:t>
          </a:r>
          <a:endParaRPr lang="en-US" sz="22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Scipy / Numpy / Scikit-learn</a:t>
          </a:r>
          <a:endParaRPr lang="en-US" sz="1700" kern="1200"/>
        </a:p>
      </dsp:txBody>
      <dsp:txXfrm>
        <a:off x="3192" y="1828754"/>
        <a:ext cx="2532322" cy="1519393"/>
      </dsp:txXfrm>
    </dsp:sp>
    <dsp:sp modelId="{3FC23E15-4D70-46AB-909C-509C46FD0ED0}">
      <dsp:nvSpPr>
        <dsp:cNvPr id="0" name=""/>
        <dsp:cNvSpPr/>
      </dsp:nvSpPr>
      <dsp:spPr>
        <a:xfrm>
          <a:off x="2788746" y="1828754"/>
          <a:ext cx="2532322" cy="15193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Model Evaluation</a:t>
          </a:r>
          <a:endParaRPr lang="en-US" sz="22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Scikit-learn / Math</a:t>
          </a:r>
          <a:endParaRPr lang="en-US" sz="1700" kern="1200"/>
        </a:p>
      </dsp:txBody>
      <dsp:txXfrm>
        <a:off x="2788746" y="1828754"/>
        <a:ext cx="2532322" cy="1519393"/>
      </dsp:txXfrm>
    </dsp:sp>
    <dsp:sp modelId="{0F3AAEC3-31F0-4BCD-88DE-CA5F2295A7E4}">
      <dsp:nvSpPr>
        <dsp:cNvPr id="0" name=""/>
        <dsp:cNvSpPr/>
      </dsp:nvSpPr>
      <dsp:spPr>
        <a:xfrm>
          <a:off x="5574301" y="1828754"/>
          <a:ext cx="2532322" cy="151939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Hyperparamerter Tuning</a:t>
          </a:r>
          <a:endParaRPr lang="en-US" sz="22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Scikit-learn</a:t>
          </a:r>
          <a:endParaRPr lang="en-US" sz="1700" kern="1200"/>
        </a:p>
      </dsp:txBody>
      <dsp:txXfrm>
        <a:off x="5574301" y="1828754"/>
        <a:ext cx="2532322" cy="1519393"/>
      </dsp:txXfrm>
    </dsp:sp>
    <dsp:sp modelId="{0C6983A3-23CB-446D-8657-AFD00D2E1D73}">
      <dsp:nvSpPr>
        <dsp:cNvPr id="0" name=""/>
        <dsp:cNvSpPr/>
      </dsp:nvSpPr>
      <dsp:spPr>
        <a:xfrm>
          <a:off x="8359855" y="1828754"/>
          <a:ext cx="2532322" cy="151939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Reporting and Visulaization</a:t>
          </a:r>
          <a:endParaRPr lang="en-US" sz="22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Yellowbrick / Seaborn</a:t>
          </a:r>
          <a:endParaRPr lang="en-US" sz="1700" kern="1200"/>
        </a:p>
      </dsp:txBody>
      <dsp:txXfrm>
        <a:off x="8359855" y="1828754"/>
        <a:ext cx="2532322" cy="15193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06EDFE-3ADD-4C49-8394-702A098D46AB}">
      <dsp:nvSpPr>
        <dsp:cNvPr id="0" name=""/>
        <dsp:cNvSpPr/>
      </dsp:nvSpPr>
      <dsp:spPr>
        <a:xfrm>
          <a:off x="0" y="0"/>
          <a:ext cx="9261064" cy="15319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 dirty="0">
              <a:latin typeface="Copperplate Gothic Light" panose="020E0507020206020404" pitchFamily="34" charset="0"/>
            </a:rPr>
            <a:t>Challenge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 err="1">
              <a:latin typeface="Copperplate Gothic Light" panose="020E0507020206020404" pitchFamily="34" charset="0"/>
            </a:rPr>
            <a:t>Keepa</a:t>
          </a:r>
          <a:r>
            <a:rPr lang="en-US" sz="2000" kern="1200" dirty="0">
              <a:latin typeface="Copperplate Gothic Light" panose="020E0507020206020404" pitchFamily="34" charset="0"/>
            </a:rPr>
            <a:t> API token bottleneck allowed only 1 or records per minute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>
              <a:latin typeface="Copperplate Gothic Light" panose="020E0507020206020404" pitchFamily="34" charset="0"/>
            </a:rPr>
            <a:t>API key set to expire within few weeks of obtaining it</a:t>
          </a:r>
        </a:p>
      </dsp:txBody>
      <dsp:txXfrm>
        <a:off x="44869" y="44869"/>
        <a:ext cx="7677699" cy="1442186"/>
      </dsp:txXfrm>
    </dsp:sp>
    <dsp:sp modelId="{6298B649-5B4F-4BC4-AB6F-7A37E10A0598}">
      <dsp:nvSpPr>
        <dsp:cNvPr id="0" name=""/>
        <dsp:cNvSpPr/>
      </dsp:nvSpPr>
      <dsp:spPr>
        <a:xfrm>
          <a:off x="1634305" y="1872352"/>
          <a:ext cx="9261064" cy="15319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 dirty="0">
              <a:latin typeface="Copperplate Gothic Light" panose="020E0507020206020404" pitchFamily="34" charset="0"/>
            </a:rPr>
            <a:t>Solution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Copperplate Gothic Light" panose="020E0507020206020404" pitchFamily="34" charset="0"/>
            </a:rPr>
            <a:t>We requested a data dump file from </a:t>
          </a:r>
          <a:r>
            <a:rPr lang="en-US" sz="2000" kern="1200" dirty="0" err="1">
              <a:latin typeface="Copperplate Gothic Light" panose="020E0507020206020404" pitchFamily="34" charset="0"/>
            </a:rPr>
            <a:t>Keepa</a:t>
          </a:r>
          <a:endParaRPr lang="en-US" sz="2000" kern="1200" dirty="0">
            <a:latin typeface="Copperplate Gothic Light" panose="020E0507020206020404" pitchFamily="34" charset="0"/>
          </a:endParaRPr>
        </a:p>
      </dsp:txBody>
      <dsp:txXfrm>
        <a:off x="1679174" y="1917221"/>
        <a:ext cx="6541269" cy="1442186"/>
      </dsp:txXfrm>
    </dsp:sp>
    <dsp:sp modelId="{FE53DD1A-0713-4A33-B8D0-858B3EC23BBB}">
      <dsp:nvSpPr>
        <dsp:cNvPr id="0" name=""/>
        <dsp:cNvSpPr/>
      </dsp:nvSpPr>
      <dsp:spPr>
        <a:xfrm>
          <a:off x="8265313" y="1204262"/>
          <a:ext cx="995751" cy="99575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489357" y="1204262"/>
        <a:ext cx="547663" cy="7493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587D61-7FFE-4C92-B400-2D05B4860833}">
      <dsp:nvSpPr>
        <dsp:cNvPr id="0" name=""/>
        <dsp:cNvSpPr/>
      </dsp:nvSpPr>
      <dsp:spPr>
        <a:xfrm rot="10800000">
          <a:off x="0" y="0"/>
          <a:ext cx="6942337" cy="1229533"/>
        </a:xfrm>
        <a:prstGeom prst="trapezoid">
          <a:avLst>
            <a:gd name="adj" fmla="val 7057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>
              <a:latin typeface="Copperplate Gothic Light" panose="020E0507020206020404" pitchFamily="34" charset="0"/>
            </a:rPr>
            <a:t>Scikit</a:t>
          </a:r>
          <a:r>
            <a:rPr lang="en-US" sz="1200" kern="1200" dirty="0">
              <a:latin typeface="Copperplate Gothic Light" panose="020E0507020206020404" pitchFamily="34" charset="0"/>
            </a:rPr>
            <a:t>-learn Model Selection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opperplate Gothic Light" panose="020E0507020206020404" pitchFamily="34" charset="0"/>
            </a:rPr>
            <a:t>Accuracy &amp; MSE</a:t>
          </a:r>
        </a:p>
      </dsp:txBody>
      <dsp:txXfrm rot="-10800000">
        <a:off x="1214908" y="0"/>
        <a:ext cx="4512519" cy="1229533"/>
      </dsp:txXfrm>
    </dsp:sp>
    <dsp:sp modelId="{CCC934B3-821D-4103-8C07-C75FCDD01147}">
      <dsp:nvSpPr>
        <dsp:cNvPr id="0" name=""/>
        <dsp:cNvSpPr/>
      </dsp:nvSpPr>
      <dsp:spPr>
        <a:xfrm rot="10800000">
          <a:off x="867792" y="1229533"/>
          <a:ext cx="5206752" cy="1229533"/>
        </a:xfrm>
        <a:prstGeom prst="trapezoid">
          <a:avLst>
            <a:gd name="adj" fmla="val 70579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>
              <a:latin typeface="Copperplate Gothic Light" panose="020E0507020206020404" pitchFamily="34" charset="0"/>
            </a:rPr>
            <a:t>Yellowbrick</a:t>
          </a:r>
          <a:r>
            <a:rPr lang="en-US" sz="1200" kern="1200" dirty="0">
              <a:latin typeface="Copperplate Gothic Light" panose="020E0507020206020404" pitchFamily="34" charset="0"/>
            </a:rPr>
            <a:t> Residuals</a:t>
          </a:r>
        </a:p>
      </dsp:txBody>
      <dsp:txXfrm rot="-10800000">
        <a:off x="1778973" y="1229533"/>
        <a:ext cx="3384389" cy="1229533"/>
      </dsp:txXfrm>
    </dsp:sp>
    <dsp:sp modelId="{11778E19-CA78-42A6-A2C8-4009DD6141E5}">
      <dsp:nvSpPr>
        <dsp:cNvPr id="0" name=""/>
        <dsp:cNvSpPr/>
      </dsp:nvSpPr>
      <dsp:spPr>
        <a:xfrm rot="10800000">
          <a:off x="1735584" y="2459067"/>
          <a:ext cx="3471168" cy="1229533"/>
        </a:xfrm>
        <a:prstGeom prst="trapezoid">
          <a:avLst>
            <a:gd name="adj" fmla="val 70579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>
              <a:latin typeface="Copperplate Gothic Light" panose="020E0507020206020404" pitchFamily="34" charset="0"/>
            </a:rPr>
            <a:t>Yellowbrick</a:t>
          </a:r>
          <a:r>
            <a:rPr lang="en-US" sz="1200" kern="1200" dirty="0">
              <a:latin typeface="Copperplate Gothic Light" panose="020E0507020206020404" pitchFamily="34" charset="0"/>
            </a:rPr>
            <a:t> Validation Curve</a:t>
          </a:r>
        </a:p>
      </dsp:txBody>
      <dsp:txXfrm rot="-10800000">
        <a:off x="2343038" y="2459067"/>
        <a:ext cx="2256259" cy="1229533"/>
      </dsp:txXfrm>
    </dsp:sp>
    <dsp:sp modelId="{E7239589-E168-4B39-A014-17EBF1B268AA}">
      <dsp:nvSpPr>
        <dsp:cNvPr id="0" name=""/>
        <dsp:cNvSpPr/>
      </dsp:nvSpPr>
      <dsp:spPr>
        <a:xfrm rot="10800000">
          <a:off x="2595757" y="3688601"/>
          <a:ext cx="1750822" cy="1229533"/>
        </a:xfrm>
        <a:prstGeom prst="trapezoid">
          <a:avLst>
            <a:gd name="adj" fmla="val 70579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opperplate Gothic Light" panose="020E0507020206020404" pitchFamily="34" charset="0"/>
            </a:rPr>
            <a:t>Cross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opperplate Gothic Light" panose="020E0507020206020404" pitchFamily="34" charset="0"/>
            </a:rPr>
            <a:t>Validation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latin typeface="Copperplate Gothic Light" panose="020E0507020206020404" pitchFamily="34" charset="0"/>
          </a:endParaRPr>
        </a:p>
      </dsp:txBody>
      <dsp:txXfrm rot="-10800000">
        <a:off x="2595757" y="3688601"/>
        <a:ext cx="1750822" cy="122953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A720DF-A3EB-440B-BCDC-5FD7AEC4D6F9}">
      <dsp:nvSpPr>
        <dsp:cNvPr id="0" name=""/>
        <dsp:cNvSpPr/>
      </dsp:nvSpPr>
      <dsp:spPr>
        <a:xfrm>
          <a:off x="0" y="2232"/>
          <a:ext cx="649605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B40E02-40A9-42DA-B0D0-A459C1D0A996}">
      <dsp:nvSpPr>
        <dsp:cNvPr id="0" name=""/>
        <dsp:cNvSpPr/>
      </dsp:nvSpPr>
      <dsp:spPr>
        <a:xfrm>
          <a:off x="0" y="2232"/>
          <a:ext cx="6496050" cy="1522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pperplate Gothic Light" panose="020E0507020206020404" pitchFamily="34" charset="0"/>
            </a:rPr>
            <a:t>It is possible to predict sale price of a book with a high degree of accuracy if healthy sale history is available</a:t>
          </a:r>
        </a:p>
      </dsp:txBody>
      <dsp:txXfrm>
        <a:off x="0" y="2232"/>
        <a:ext cx="6496050" cy="1522511"/>
      </dsp:txXfrm>
    </dsp:sp>
    <dsp:sp modelId="{38413444-AEDB-41EA-8C74-750FA28142E2}">
      <dsp:nvSpPr>
        <dsp:cNvPr id="0" name=""/>
        <dsp:cNvSpPr/>
      </dsp:nvSpPr>
      <dsp:spPr>
        <a:xfrm>
          <a:off x="0" y="1524744"/>
          <a:ext cx="6496050" cy="0"/>
        </a:xfrm>
        <a:prstGeom prst="line">
          <a:avLst/>
        </a:prstGeom>
        <a:gradFill rotWithShape="0">
          <a:gsLst>
            <a:gs pos="0">
              <a:schemeClr val="accent2">
                <a:hueOff val="677407"/>
                <a:satOff val="-3316"/>
                <a:lumOff val="1862"/>
                <a:alphaOff val="0"/>
                <a:tint val="98000"/>
                <a:lumMod val="114000"/>
              </a:schemeClr>
            </a:gs>
            <a:gs pos="100000">
              <a:schemeClr val="accent2">
                <a:hueOff val="677407"/>
                <a:satOff val="-3316"/>
                <a:lumOff val="1862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677407"/>
              <a:satOff val="-3316"/>
              <a:lumOff val="186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099B26-070E-4C3E-9FA9-A0BBD7B17B3C}">
      <dsp:nvSpPr>
        <dsp:cNvPr id="0" name=""/>
        <dsp:cNvSpPr/>
      </dsp:nvSpPr>
      <dsp:spPr>
        <a:xfrm>
          <a:off x="0" y="1524744"/>
          <a:ext cx="6496050" cy="1522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pperplate Gothic Light" panose="020E0507020206020404" pitchFamily="34" charset="0"/>
            </a:rPr>
            <a:t>As the sale history deprecates, prediction accuracy deprecates along with it</a:t>
          </a:r>
        </a:p>
      </dsp:txBody>
      <dsp:txXfrm>
        <a:off x="0" y="1524744"/>
        <a:ext cx="6496050" cy="1522511"/>
      </dsp:txXfrm>
    </dsp:sp>
    <dsp:sp modelId="{81306964-79EB-4BB2-BC5E-FA73E25976D5}">
      <dsp:nvSpPr>
        <dsp:cNvPr id="0" name=""/>
        <dsp:cNvSpPr/>
      </dsp:nvSpPr>
      <dsp:spPr>
        <a:xfrm>
          <a:off x="0" y="3047255"/>
          <a:ext cx="6496050" cy="0"/>
        </a:xfrm>
        <a:prstGeom prst="line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1354814"/>
              <a:satOff val="-6632"/>
              <a:lumOff val="372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057F08-01AB-4649-B21F-9BE379771570}">
      <dsp:nvSpPr>
        <dsp:cNvPr id="0" name=""/>
        <dsp:cNvSpPr/>
      </dsp:nvSpPr>
      <dsp:spPr>
        <a:xfrm>
          <a:off x="0" y="3047255"/>
          <a:ext cx="6496050" cy="1522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pperplate Gothic Light" panose="020E0507020206020404" pitchFamily="34" charset="0"/>
            </a:rPr>
            <a:t>Amazon genius is in how they capture a multitude of sale points into a set of statistical features.</a:t>
          </a:r>
        </a:p>
      </dsp:txBody>
      <dsp:txXfrm>
        <a:off x="0" y="3047255"/>
        <a:ext cx="6496050" cy="15225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.png"/><Relationship Id="rId7" Type="http://schemas.openxmlformats.org/officeDocument/2006/relationships/image" Target="../media/image3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Data" Target="../diagrams/data1.xml"/><Relationship Id="rId5" Type="http://schemas.openxmlformats.org/officeDocument/2006/relationships/image" Target="../media/image5.png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B638F3-F73A-4357-AE3F-813E886E486A}"/>
              </a:ext>
            </a:extLst>
          </p:cNvPr>
          <p:cNvSpPr txBox="1"/>
          <p:nvPr/>
        </p:nvSpPr>
        <p:spPr>
          <a:xfrm>
            <a:off x="266700" y="4733716"/>
            <a:ext cx="111252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SzPts val="1800"/>
            </a:pPr>
            <a:r>
              <a:rPr lang="en-US" sz="2800" dirty="0">
                <a:latin typeface="Copperplate Gothic Bold" panose="020B0604020202020204" pitchFamily="34" charset="0"/>
              </a:rPr>
              <a:t>Georgetown Capstone Cohort 14</a:t>
            </a:r>
          </a:p>
          <a:p>
            <a:pPr lvl="0">
              <a:buSzPts val="1800"/>
            </a:pPr>
            <a:endParaRPr lang="en-US" sz="2400" dirty="0">
              <a:latin typeface="Copperplate Gothic Bold" panose="020B0604020202020204" pitchFamily="34" charset="0"/>
            </a:endParaRPr>
          </a:p>
          <a:p>
            <a:pPr lvl="0">
              <a:buSzPts val="1800"/>
            </a:pPr>
            <a:r>
              <a:rPr lang="en-US" sz="2400" dirty="0" err="1">
                <a:latin typeface="Copperplate Gothic Bold" panose="020B0604020202020204" pitchFamily="34" charset="0"/>
              </a:rPr>
              <a:t>Booksville</a:t>
            </a:r>
            <a:r>
              <a:rPr lang="en-US" sz="2400" dirty="0">
                <a:latin typeface="Copperplate Gothic Bold" panose="020B0604020202020204" pitchFamily="34" charset="0"/>
              </a:rPr>
              <a:t> Team</a:t>
            </a:r>
          </a:p>
          <a:p>
            <a:pPr marL="285750" lvl="0" indent="-285750"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latin typeface="Copperplate Gothic Bold" panose="020B0604020202020204" pitchFamily="34" charset="0"/>
              </a:rPr>
              <a:t>Suchit Sharma, Elsa Abebe, Kamal </a:t>
            </a:r>
            <a:r>
              <a:rPr lang="en-US" dirty="0" err="1">
                <a:latin typeface="Copperplate Gothic Bold" panose="020B0604020202020204" pitchFamily="34" charset="0"/>
              </a:rPr>
              <a:t>Rangavajhula</a:t>
            </a:r>
            <a:r>
              <a:rPr lang="en-US" dirty="0">
                <a:latin typeface="Copperplate Gothic Bold" panose="020B0604020202020204" pitchFamily="34" charset="0"/>
              </a:rPr>
              <a:t> and </a:t>
            </a:r>
            <a:r>
              <a:rPr lang="en-US" dirty="0" err="1">
                <a:latin typeface="Copperplate Gothic Bold" panose="020B0604020202020204" pitchFamily="34" charset="0"/>
              </a:rPr>
              <a:t>Wesenyelew</a:t>
            </a:r>
            <a:r>
              <a:rPr lang="en-US" dirty="0">
                <a:latin typeface="Copperplate Gothic Bold" panose="020B0604020202020204" pitchFamily="34" charset="0"/>
              </a:rPr>
              <a:t> </a:t>
            </a:r>
            <a:r>
              <a:rPr lang="en-US" dirty="0" err="1">
                <a:latin typeface="Copperplate Gothic Bold" panose="020B0604020202020204" pitchFamily="34" charset="0"/>
              </a:rPr>
              <a:t>Sima</a:t>
            </a:r>
            <a:endParaRPr lang="en-US" dirty="0">
              <a:latin typeface="Copperplate Gothic Bold" panose="020B0604020202020204" pitchFamily="34" charset="0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0ABD8FC2-79C6-451F-9505-6E28DBE71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69" y="171139"/>
            <a:ext cx="9392961" cy="44583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79013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7" name="Rectangle 71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Freeform: Shape 75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77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0DF9C2-1699-49B2-82D7-167C66068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517" y="1645920"/>
            <a:ext cx="3705505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0" i="0" kern="1200" dirty="0">
                <a:solidFill>
                  <a:srgbClr val="FFFFFF"/>
                </a:solidFill>
                <a:latin typeface="Copperplate Gothic Bold" panose="020E0705020206020404" pitchFamily="34" charset="0"/>
              </a:rPr>
              <a:t>Data</a:t>
            </a:r>
            <a:br>
              <a:rPr lang="en-US" sz="4000" b="0" i="0" kern="1200" dirty="0">
                <a:solidFill>
                  <a:srgbClr val="FFFFFF"/>
                </a:solidFill>
                <a:latin typeface="Copperplate Gothic Bold" panose="020E0705020206020404" pitchFamily="34" charset="0"/>
              </a:rPr>
            </a:br>
            <a:r>
              <a:rPr lang="en-US" sz="4000" b="0" i="0" kern="1200" dirty="0">
                <a:solidFill>
                  <a:srgbClr val="FFFFFF"/>
                </a:solidFill>
                <a:latin typeface="Copperplate Gothic Bold" panose="020E0705020206020404" pitchFamily="34" charset="0"/>
              </a:rPr>
              <a:t>Wrangling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A75212-D478-4AD8-8ADD-AB0DE627D2A3}"/>
              </a:ext>
            </a:extLst>
          </p:cNvPr>
          <p:cNvSpPr txBox="1"/>
          <p:nvPr/>
        </p:nvSpPr>
        <p:spPr>
          <a:xfrm>
            <a:off x="5204109" y="1645920"/>
            <a:ext cx="5919503" cy="447082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85750">
              <a:spcBef>
                <a:spcPts val="1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Copperplate Gothic Light" panose="020E0507020206020404" pitchFamily="34" charset="0"/>
                <a:ea typeface="+mj-ea"/>
                <a:cs typeface="+mj-cs"/>
                <a:sym typeface="Century Gothic"/>
              </a:rPr>
              <a:t>Initial Data set:</a:t>
            </a:r>
            <a:endParaRPr lang="en-US" dirty="0">
              <a:latin typeface="Copperplate Gothic Light" panose="020E0507020206020404" pitchFamily="34" charset="0"/>
              <a:ea typeface="+mj-ea"/>
              <a:cs typeface="+mj-cs"/>
              <a:sym typeface="Arial"/>
            </a:endParaRPr>
          </a:p>
          <a:p>
            <a:pPr marL="742950" lvl="1" indent="-285750">
              <a:spcBef>
                <a:spcPts val="1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Copperplate Gothic Light" panose="020E0507020206020404" pitchFamily="34" charset="0"/>
                <a:ea typeface="+mj-ea"/>
                <a:cs typeface="+mj-cs"/>
                <a:sym typeface="Century Gothic"/>
              </a:rPr>
              <a:t>100,192 records and 79 columns</a:t>
            </a:r>
            <a:endParaRPr lang="en-US" dirty="0">
              <a:latin typeface="Copperplate Gothic Light" panose="020E0507020206020404" pitchFamily="34" charset="0"/>
              <a:ea typeface="+mj-ea"/>
              <a:cs typeface="+mj-cs"/>
              <a:sym typeface="Arial"/>
            </a:endParaRPr>
          </a:p>
          <a:p>
            <a:pPr marL="742950" lvl="1" indent="-285750">
              <a:spcBef>
                <a:spcPts val="1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Copperplate Gothic Light" panose="020E0507020206020404" pitchFamily="34" charset="0"/>
                <a:ea typeface="+mj-ea"/>
                <a:cs typeface="+mj-cs"/>
                <a:sym typeface="Century Gothic"/>
              </a:rPr>
              <a:t>No Price – Calculated using three columns</a:t>
            </a:r>
            <a:endParaRPr lang="en-US" dirty="0">
              <a:latin typeface="Copperplate Gothic Light" panose="020E0507020206020404" pitchFamily="34" charset="0"/>
              <a:ea typeface="+mj-ea"/>
              <a:cs typeface="+mj-cs"/>
              <a:sym typeface="Arial"/>
            </a:endParaRPr>
          </a:p>
          <a:p>
            <a:pPr marL="285750" lvl="1" indent="-285750">
              <a:spcBef>
                <a:spcPts val="1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Copperplate Gothic Light" panose="020E0507020206020404" pitchFamily="34" charset="0"/>
                <a:ea typeface="+mj-ea"/>
                <a:cs typeface="+mj-cs"/>
                <a:sym typeface="Century Gothic"/>
              </a:rPr>
              <a:t>Removed columns with 50%+ null values</a:t>
            </a:r>
            <a:endParaRPr lang="en-US" dirty="0">
              <a:latin typeface="Copperplate Gothic Light" panose="020E0507020206020404" pitchFamily="34" charset="0"/>
              <a:ea typeface="+mj-ea"/>
              <a:cs typeface="+mj-cs"/>
              <a:sym typeface="Arial"/>
            </a:endParaRPr>
          </a:p>
          <a:p>
            <a:pPr marL="285750" lvl="1" indent="-285750">
              <a:spcBef>
                <a:spcPts val="1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Copperplate Gothic Light" panose="020E0507020206020404" pitchFamily="34" charset="0"/>
                <a:ea typeface="+mj-ea"/>
                <a:cs typeface="+mj-cs"/>
                <a:sym typeface="Century Gothic"/>
              </a:rPr>
              <a:t>Replace categorical nulls with Unknown </a:t>
            </a:r>
            <a:endParaRPr lang="en-US" dirty="0">
              <a:latin typeface="Copperplate Gothic Light" panose="020E0507020206020404" pitchFamily="34" charset="0"/>
              <a:ea typeface="+mj-ea"/>
              <a:cs typeface="+mj-cs"/>
              <a:sym typeface="Arial"/>
            </a:endParaRPr>
          </a:p>
          <a:p>
            <a:pPr marL="285750" lvl="1" indent="-285750">
              <a:spcBef>
                <a:spcPts val="1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Copperplate Gothic Light" panose="020E0507020206020404" pitchFamily="34" charset="0"/>
                <a:ea typeface="+mj-ea"/>
                <a:cs typeface="+mj-cs"/>
                <a:sym typeface="Century Gothic"/>
              </a:rPr>
              <a:t>Converted to appropriate data types</a:t>
            </a:r>
          </a:p>
          <a:p>
            <a:pPr marL="285750" lvl="1" indent="-285750">
              <a:spcBef>
                <a:spcPts val="1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Copperplate Gothic Light" panose="020E0507020206020404" pitchFamily="34" charset="0"/>
                <a:ea typeface="+mj-ea"/>
                <a:cs typeface="+mj-cs"/>
                <a:sym typeface="Century Gothic"/>
              </a:rPr>
              <a:t>Dropped columns with no relevant information</a:t>
            </a:r>
          </a:p>
          <a:p>
            <a:pPr marL="285750" lvl="1" indent="-285750">
              <a:spcBef>
                <a:spcPts val="1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Copperplate Gothic Light" panose="020E0507020206020404" pitchFamily="34" charset="0"/>
                <a:ea typeface="+mj-ea"/>
                <a:cs typeface="+mj-cs"/>
                <a:sym typeface="Century Gothic"/>
              </a:rPr>
              <a:t>Dropped columns with identical information as other columns.</a:t>
            </a:r>
          </a:p>
          <a:p>
            <a:pPr marL="285750" lvl="1" indent="-285750">
              <a:spcBef>
                <a:spcPts val="1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Copperplate Gothic Light" panose="020E0507020206020404" pitchFamily="34" charset="0"/>
                <a:ea typeface="+mj-ea"/>
                <a:cs typeface="+mj-cs"/>
                <a:sym typeface="Century Gothic"/>
              </a:rPr>
              <a:t>Pre-EDA Data Set:</a:t>
            </a:r>
          </a:p>
          <a:p>
            <a:pPr marL="742950" lvl="2" indent="-285750">
              <a:spcBef>
                <a:spcPts val="1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Copperplate Gothic Light" panose="020E0507020206020404" pitchFamily="34" charset="0"/>
                <a:ea typeface="+mj-ea"/>
                <a:cs typeface="+mj-cs"/>
                <a:sym typeface="Century Gothic"/>
              </a:rPr>
              <a:t>99,600 records and 49 columns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351959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E1A7B0-ACE3-4EEA-8C54-BF6732B8D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BEBEB"/>
                </a:solidFill>
                <a:latin typeface="Copperplate Gothic Bold" panose="020E0705020206020404" pitchFamily="34" charset="0"/>
              </a:rPr>
              <a:t>Exploratory Data Analysis</a:t>
            </a:r>
          </a:p>
        </p:txBody>
      </p:sp>
      <p:sp>
        <p:nvSpPr>
          <p:cNvPr id="100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1" name="Freeform: Shape 94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DE0F826-0F1A-42BA-A2C2-6F96F858CCC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55546" y="2166151"/>
            <a:ext cx="5088335" cy="3054498"/>
          </a:xfrm>
          <a:prstGeom prst="rect">
            <a:avLst/>
          </a:prstGeom>
          <a:effectLst/>
        </p:spPr>
      </p:pic>
      <p:sp>
        <p:nvSpPr>
          <p:cNvPr id="102" name="Rectangle 9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7C1C9-79ED-4C1D-BA70-29E2BAF8C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1" y="1971676"/>
            <a:ext cx="4453490" cy="42521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EBEBEB"/>
                </a:solidFill>
              </a:rPr>
              <a:t>Categorical Group Reduction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solidFill>
                  <a:srgbClr val="EBEBEB"/>
                </a:solidFill>
              </a:rPr>
              <a:t>Identified categorical columns with long tail of unique but similar values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solidFill>
                  <a:srgbClr val="EBEBEB"/>
                </a:solidFill>
              </a:rPr>
              <a:t>Replaced similar values (‘Middle English’) with superset values (‘English’)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solidFill>
                  <a:srgbClr val="EBEBEB"/>
                </a:solidFill>
              </a:rPr>
              <a:t>Column values with &lt; 10 frequency were grouped into ‘Others’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EBEBEB"/>
                </a:solidFill>
              </a:rPr>
              <a:t>15 Categorical Columns encoded using </a:t>
            </a:r>
            <a:r>
              <a:rPr lang="en-US" sz="1600" dirty="0" err="1">
                <a:solidFill>
                  <a:srgbClr val="EBEBEB"/>
                </a:solidFill>
              </a:rPr>
              <a:t>LableEncoder</a:t>
            </a:r>
            <a:endParaRPr lang="en-US" sz="1600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EBEBEB"/>
                </a:solidFill>
              </a:rPr>
              <a:t>Outliers identified using Tukey’s fences and dropped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EBEBEB"/>
                </a:solidFill>
              </a:rPr>
              <a:t>Low variance features identified using </a:t>
            </a:r>
            <a:r>
              <a:rPr lang="en-US" sz="1600" dirty="0" err="1">
                <a:solidFill>
                  <a:srgbClr val="EBEBEB"/>
                </a:solidFill>
              </a:rPr>
              <a:t>VarianceThreshold</a:t>
            </a:r>
            <a:r>
              <a:rPr lang="en-US" sz="1600" dirty="0">
                <a:solidFill>
                  <a:srgbClr val="EBEBEB"/>
                </a:solidFill>
              </a:rPr>
              <a:t> method and dropped</a:t>
            </a:r>
          </a:p>
          <a:p>
            <a:pPr>
              <a:lnSpc>
                <a:spcPct val="90000"/>
              </a:lnSpc>
            </a:pPr>
            <a:endParaRPr lang="en-US" sz="1300" dirty="0">
              <a:solidFill>
                <a:srgbClr val="EBEBE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9D5E1A-847D-4019-85E5-058AC5FF2D2E}"/>
              </a:ext>
            </a:extLst>
          </p:cNvPr>
          <p:cNvSpPr txBox="1"/>
          <p:nvPr/>
        </p:nvSpPr>
        <p:spPr>
          <a:xfrm>
            <a:off x="6303146" y="5521719"/>
            <a:ext cx="4918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pperplate Gothic Bold" panose="020E0705020206020404" pitchFamily="34" charset="0"/>
              </a:rPr>
              <a:t>Out</a:t>
            </a:r>
          </a:p>
          <a:p>
            <a:pPr algn="ctr"/>
            <a:r>
              <a:rPr lang="en-US" dirty="0">
                <a:latin typeface="Copperplate Gothic Light" panose="020E0507020206020404" pitchFamily="34" charset="0"/>
              </a:rPr>
              <a:t>94,981 records; 37 features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E4A02E-EEF9-4882-9AB5-60FAB13C0C4B}"/>
              </a:ext>
            </a:extLst>
          </p:cNvPr>
          <p:cNvSpPr txBox="1"/>
          <p:nvPr/>
        </p:nvSpPr>
        <p:spPr>
          <a:xfrm>
            <a:off x="6455546" y="1218750"/>
            <a:ext cx="4918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pperplate Gothic Bold" panose="020E0705020206020404" pitchFamily="34" charset="0"/>
              </a:rPr>
              <a:t>In</a:t>
            </a:r>
          </a:p>
          <a:p>
            <a:pPr algn="ctr"/>
            <a:r>
              <a:rPr lang="en-US" dirty="0">
                <a:latin typeface="Copperplate Gothic Light" panose="020E0507020206020404" pitchFamily="34" charset="0"/>
              </a:rPr>
              <a:t>96,000 records; 49 features</a:t>
            </a:r>
          </a:p>
        </p:txBody>
      </p:sp>
    </p:spTree>
    <p:extLst>
      <p:ext uri="{BB962C8B-B14F-4D97-AF65-F5344CB8AC3E}">
        <p14:creationId xmlns:p14="http://schemas.microsoft.com/office/powerpoint/2010/main" val="31666917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87A4C-4F5A-46DC-B751-08E4085E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8927"/>
          </a:xfrm>
        </p:spPr>
        <p:txBody>
          <a:bodyPr/>
          <a:lstStyle/>
          <a:p>
            <a:r>
              <a:rPr lang="en-US" sz="4000" dirty="0">
                <a:latin typeface="Copperplate Gothic Bold" panose="020E0705020206020404" pitchFamily="34" charset="0"/>
              </a:rPr>
              <a:t>Feature Selection</a:t>
            </a:r>
          </a:p>
        </p:txBody>
      </p:sp>
      <p:pic>
        <p:nvPicPr>
          <p:cNvPr id="2058" name="Picture 22">
            <a:extLst>
              <a:ext uri="{FF2B5EF4-FFF2-40B4-BE49-F238E27FC236}">
                <a16:creationId xmlns:a16="http://schemas.microsoft.com/office/drawing/2014/main" id="{BFF0BFEE-16A8-436E-B207-23931CF5C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764425"/>
            <a:ext cx="3082510" cy="129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23">
            <a:extLst>
              <a:ext uri="{FF2B5EF4-FFF2-40B4-BE49-F238E27FC236}">
                <a16:creationId xmlns:a16="http://schemas.microsoft.com/office/drawing/2014/main" id="{D6DDE7A3-7AAE-40E0-B220-5DCB35FAF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300" y="1764424"/>
            <a:ext cx="1923702" cy="129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487434-C9B3-4467-9AA8-278A5146DA0D}"/>
              </a:ext>
            </a:extLst>
          </p:cNvPr>
          <p:cNvSpPr txBox="1"/>
          <p:nvPr/>
        </p:nvSpPr>
        <p:spPr>
          <a:xfrm>
            <a:off x="646111" y="1331645"/>
            <a:ext cx="226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pperplate Gothic Light" panose="020E0507020206020404" pitchFamily="34" charset="0"/>
              </a:rPr>
              <a:t>Random Forest</a:t>
            </a:r>
          </a:p>
        </p:txBody>
      </p:sp>
      <p:pic>
        <p:nvPicPr>
          <p:cNvPr id="1026" name="Picture 24">
            <a:extLst>
              <a:ext uri="{FF2B5EF4-FFF2-40B4-BE49-F238E27FC236}">
                <a16:creationId xmlns:a16="http://schemas.microsoft.com/office/drawing/2014/main" id="{251F438D-91D7-4259-A448-4EAA03FF1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3512805"/>
            <a:ext cx="3065126" cy="138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25">
            <a:extLst>
              <a:ext uri="{FF2B5EF4-FFF2-40B4-BE49-F238E27FC236}">
                <a16:creationId xmlns:a16="http://schemas.microsoft.com/office/drawing/2014/main" id="{2C7CC8F1-391E-439F-B0D1-A4161D628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301" y="3512805"/>
            <a:ext cx="1923701" cy="138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45D27005-A51E-4174-AB4B-B74246A51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204" y="75630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75D8E4-A5FD-445D-AB76-91D06066633C}"/>
              </a:ext>
            </a:extLst>
          </p:cNvPr>
          <p:cNvSpPr txBox="1"/>
          <p:nvPr/>
        </p:nvSpPr>
        <p:spPr>
          <a:xfrm>
            <a:off x="646110" y="3070765"/>
            <a:ext cx="256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pperplate Gothic Light" panose="020E0507020206020404" pitchFamily="34" charset="0"/>
              </a:rPr>
              <a:t>Gradient Boosting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F8F28D-0886-45F7-825B-EBE2F3CA4C92}"/>
              </a:ext>
            </a:extLst>
          </p:cNvPr>
          <p:cNvSpPr txBox="1"/>
          <p:nvPr/>
        </p:nvSpPr>
        <p:spPr>
          <a:xfrm>
            <a:off x="646110" y="4946007"/>
            <a:ext cx="256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pperplate Gothic Light" panose="020E0507020206020404" pitchFamily="34" charset="0"/>
              </a:rPr>
              <a:t>Decision Tree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E941635-92DA-4FE8-AD88-BD28569FD433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46110" y="5339295"/>
            <a:ext cx="3065126" cy="129503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A8E76F2-43A2-4DA0-A9C8-529AEE5265B2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3824449" y="5315339"/>
            <a:ext cx="1955553" cy="1318975"/>
          </a:xfrm>
          <a:prstGeom prst="rect">
            <a:avLst/>
          </a:pr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5BFE8060-8A69-43C9-AB0A-4B93CD4534C5}"/>
              </a:ext>
            </a:extLst>
          </p:cNvPr>
          <p:cNvSpPr/>
          <p:nvPr/>
        </p:nvSpPr>
        <p:spPr>
          <a:xfrm rot="5400000">
            <a:off x="4864531" y="3100572"/>
            <a:ext cx="4869891" cy="2197596"/>
          </a:xfrm>
          <a:prstGeom prst="triangle">
            <a:avLst>
              <a:gd name="adj" fmla="val 5018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AF8A29-688F-44BF-B18D-F8390A8BAEE5}"/>
              </a:ext>
            </a:extLst>
          </p:cNvPr>
          <p:cNvSpPr txBox="1"/>
          <p:nvPr/>
        </p:nvSpPr>
        <p:spPr>
          <a:xfrm>
            <a:off x="8593585" y="3513012"/>
            <a:ext cx="33291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pperplate Gothic Bold" panose="020E0705020206020404" pitchFamily="34" charset="0"/>
              </a:rPr>
              <a:t>No</a:t>
            </a:r>
          </a:p>
          <a:p>
            <a:r>
              <a:rPr lang="en-US" sz="2800" dirty="0">
                <a:latin typeface="Copperplate Gothic Bold" panose="020E0705020206020404" pitchFamily="34" charset="0"/>
              </a:rPr>
              <a:t>Features</a:t>
            </a:r>
          </a:p>
          <a:p>
            <a:r>
              <a:rPr lang="en-US" sz="2800" dirty="0">
                <a:latin typeface="Copperplate Gothic Bold" panose="020E0705020206020404" pitchFamily="34" charset="0"/>
              </a:rPr>
              <a:t>Dropped</a:t>
            </a:r>
          </a:p>
        </p:txBody>
      </p:sp>
    </p:spTree>
    <p:extLst>
      <p:ext uri="{BB962C8B-B14F-4D97-AF65-F5344CB8AC3E}">
        <p14:creationId xmlns:p14="http://schemas.microsoft.com/office/powerpoint/2010/main" val="1336640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EE161-D7DA-42A8-9093-CFAC5F7CE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566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opperplate Gothic Bold" panose="020E0705020206020404" pitchFamily="34" charset="0"/>
              </a:rPr>
              <a:t>Model Evaluation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ECD589B-505E-4683-AB4B-B1E4AD0E4F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4761298"/>
              </p:ext>
            </p:extLst>
          </p:nvPr>
        </p:nvGraphicFramePr>
        <p:xfrm>
          <a:off x="2539013" y="1278384"/>
          <a:ext cx="6942337" cy="4918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66E1287-DF98-42FB-B6D0-D6C7C07AF7B0}"/>
              </a:ext>
            </a:extLst>
          </p:cNvPr>
          <p:cNvSpPr txBox="1"/>
          <p:nvPr/>
        </p:nvSpPr>
        <p:spPr>
          <a:xfrm>
            <a:off x="381740" y="2556769"/>
            <a:ext cx="361321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pperplate Gothic Bold" panose="020E0705020206020404" pitchFamily="34" charset="0"/>
              </a:rPr>
              <a:t>Models Tested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opperplate Gothic Light" panose="020E0507020206020404" pitchFamily="34" charset="0"/>
              </a:rPr>
              <a:t>GradientBoostingRegressor</a:t>
            </a:r>
            <a:endParaRPr lang="en-US" sz="1400" dirty="0">
              <a:latin typeface="Copperplate Gothic Light" panose="020E05070202060204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opperplate Gothic Light" panose="020E0507020206020404" pitchFamily="34" charset="0"/>
              </a:rPr>
              <a:t>RandomForestRegressor</a:t>
            </a:r>
            <a:endParaRPr lang="en-US" sz="1400" dirty="0">
              <a:latin typeface="Copperplate Gothic Light" panose="020E05070202060204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opperplate Gothic Light" panose="020E0507020206020404" pitchFamily="34" charset="0"/>
              </a:rPr>
              <a:t>DecisionTreeRegressor</a:t>
            </a:r>
            <a:endParaRPr lang="en-US" sz="1400" dirty="0">
              <a:latin typeface="Copperplate Gothic Light" panose="020E05070202060204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opperplate Gothic Light" panose="020E0507020206020404" pitchFamily="34" charset="0"/>
              </a:rPr>
              <a:t>LinearRegression</a:t>
            </a:r>
            <a:endParaRPr lang="en-US" sz="1400" dirty="0">
              <a:latin typeface="Copperplate Gothic Light" panose="020E05070202060204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opperplate Gothic Light" panose="020E0507020206020404" pitchFamily="34" charset="0"/>
              </a:rPr>
              <a:t>MLPRegressor</a:t>
            </a:r>
            <a:endParaRPr lang="en-US" sz="1400" dirty="0">
              <a:latin typeface="Copperplate Gothic Light" panose="020E05070202060204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opperplate Gothic Light" panose="020E0507020206020404" pitchFamily="34" charset="0"/>
              </a:rPr>
              <a:t>RidgeCV</a:t>
            </a:r>
            <a:endParaRPr lang="en-US" sz="1400" dirty="0">
              <a:latin typeface="Copperplate Gothic Light" panose="020E05070202060204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opperplate Gothic Light" panose="020E0507020206020404" pitchFamily="34" charset="0"/>
              </a:rPr>
              <a:t>LassoLars</a:t>
            </a:r>
            <a:endParaRPr lang="en-US" sz="1400" dirty="0">
              <a:latin typeface="Copperplate Gothic Light" panose="020E05070202060204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opperplate Gothic Light" panose="020E0507020206020404" pitchFamily="34" charset="0"/>
              </a:rPr>
              <a:t>Lasso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opperplate Gothic Light" panose="020E0507020206020404" pitchFamily="34" charset="0"/>
              </a:rPr>
              <a:t>ElasticNet</a:t>
            </a:r>
            <a:endParaRPr lang="en-US" sz="1400" dirty="0">
              <a:latin typeface="Copperplate Gothic Light" panose="020E05070202060204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opperplate Gothic Light" panose="020E0507020206020404" pitchFamily="34" charset="0"/>
              </a:rPr>
              <a:t>BayesianRidge</a:t>
            </a:r>
            <a:endParaRPr lang="en-US" sz="1400" dirty="0">
              <a:latin typeface="Copperplate Gothic Light" panose="020E05070202060204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opperplate Gothic Light" panose="020E0507020206020404" pitchFamily="34" charset="0"/>
              </a:rPr>
              <a:t>RANSACRegressor</a:t>
            </a:r>
            <a:endParaRPr lang="en-US" sz="1400" dirty="0">
              <a:latin typeface="Copperplate Gothic Light" panose="020E05070202060204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BD2C4B-2714-4305-A890-2BC71AA4AF13}"/>
              </a:ext>
            </a:extLst>
          </p:cNvPr>
          <p:cNvSpPr txBox="1"/>
          <p:nvPr/>
        </p:nvSpPr>
        <p:spPr>
          <a:xfrm>
            <a:off x="8435289" y="3260398"/>
            <a:ext cx="36132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pperplate Gothic Bold" panose="020E0705020206020404" pitchFamily="34" charset="0"/>
              </a:rPr>
              <a:t>Models Shortlisted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opperplate Gothic Light" panose="020E0507020206020404" pitchFamily="34" charset="0"/>
              </a:rPr>
              <a:t>GradientBoostingRegressor</a:t>
            </a:r>
            <a:endParaRPr lang="en-US" sz="1400" dirty="0">
              <a:latin typeface="Copperplate Gothic Light" panose="020E05070202060204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opperplate Gothic Light" panose="020E0507020206020404" pitchFamily="34" charset="0"/>
              </a:rPr>
              <a:t>RandomForestRegressor</a:t>
            </a:r>
            <a:endParaRPr lang="en-US" sz="1400" dirty="0">
              <a:latin typeface="Copperplate Gothic Light" panose="020E05070202060204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opperplate Gothic Light" panose="020E0507020206020404" pitchFamily="34" charset="0"/>
              </a:rPr>
              <a:t>DecisionTreeRegressor</a:t>
            </a:r>
            <a:endParaRPr lang="en-US" sz="1400" dirty="0">
              <a:latin typeface="Copperplate Gothic Light" panose="020E0507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989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Picture 139">
            <a:extLst>
              <a:ext uri="{FF2B5EF4-FFF2-40B4-BE49-F238E27FC236}">
                <a16:creationId xmlns:a16="http://schemas.microsoft.com/office/drawing/2014/main" id="{0F7302AF-86B9-441B-8D24-AC382E2A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99A2A6C2-D371-4C6B-B50F-CC71C6D01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4" name="Oval 143">
            <a:extLst>
              <a:ext uri="{FF2B5EF4-FFF2-40B4-BE49-F238E27FC236}">
                <a16:creationId xmlns:a16="http://schemas.microsoft.com/office/drawing/2014/main" id="{5F07A6A6-E44B-411E-AA18-65E481136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6" name="Picture 145">
            <a:extLst>
              <a:ext uri="{FF2B5EF4-FFF2-40B4-BE49-F238E27FC236}">
                <a16:creationId xmlns:a16="http://schemas.microsoft.com/office/drawing/2014/main" id="{8CC3468F-5EED-42B0-8507-F30360E1D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591711EE-029D-453C-9AE9-E87829F1D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50" name="Rectangle 149">
            <a:extLst>
              <a:ext uri="{FF2B5EF4-FFF2-40B4-BE49-F238E27FC236}">
                <a16:creationId xmlns:a16="http://schemas.microsoft.com/office/drawing/2014/main" id="{5D5A8E14-301B-40C0-A174-D2232EF95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0EE161-D7DA-42A8-9093-CFAC5F7CE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153" y="2653635"/>
            <a:ext cx="3694332" cy="169545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dirty="0">
                <a:latin typeface="Copperplate Gothic Bold" panose="020E0705020206020404" pitchFamily="34" charset="0"/>
              </a:rPr>
              <a:t>Model Evaluation Cont.</a:t>
            </a:r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9484639B-D130-4FDF-9889-EA88D8CC9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475977" y="-475977"/>
            <a:ext cx="6858000" cy="7809953"/>
          </a:xfrm>
          <a:custGeom>
            <a:avLst/>
            <a:gdLst>
              <a:gd name="connsiteX0" fmla="*/ 6858000 w 6858000"/>
              <a:gd name="connsiteY0" fmla="*/ 1344715 h 7809953"/>
              <a:gd name="connsiteX1" fmla="*/ 6858000 w 6858000"/>
              <a:gd name="connsiteY1" fmla="*/ 1177 h 7809953"/>
              <a:gd name="connsiteX2" fmla="*/ 6702323 w 6858000"/>
              <a:gd name="connsiteY2" fmla="*/ 26222 h 7809953"/>
              <a:gd name="connsiteX3" fmla="*/ 6547332 w 6858000"/>
              <a:gd name="connsiteY3" fmla="*/ 50091 h 7809953"/>
              <a:gd name="connsiteX4" fmla="*/ 6391656 w 6858000"/>
              <a:gd name="connsiteY4" fmla="*/ 73455 h 7809953"/>
              <a:gd name="connsiteX5" fmla="*/ 6235293 w 6858000"/>
              <a:gd name="connsiteY5" fmla="*/ 93458 h 7809953"/>
              <a:gd name="connsiteX6" fmla="*/ 6079617 w 6858000"/>
              <a:gd name="connsiteY6" fmla="*/ 113629 h 7809953"/>
              <a:gd name="connsiteX7" fmla="*/ 5923254 w 6858000"/>
              <a:gd name="connsiteY7" fmla="*/ 132455 h 7809953"/>
              <a:gd name="connsiteX8" fmla="*/ 5768949 w 6858000"/>
              <a:gd name="connsiteY8" fmla="*/ 148591 h 7809953"/>
              <a:gd name="connsiteX9" fmla="*/ 5612587 w 6858000"/>
              <a:gd name="connsiteY9" fmla="*/ 163887 h 7809953"/>
              <a:gd name="connsiteX10" fmla="*/ 5456910 w 6858000"/>
              <a:gd name="connsiteY10" fmla="*/ 177839 h 7809953"/>
              <a:gd name="connsiteX11" fmla="*/ 5303977 w 6858000"/>
              <a:gd name="connsiteY11" fmla="*/ 189941 h 7809953"/>
              <a:gd name="connsiteX12" fmla="*/ 5148986 w 6858000"/>
              <a:gd name="connsiteY12" fmla="*/ 202044 h 7809953"/>
              <a:gd name="connsiteX13" fmla="*/ 4996053 w 6858000"/>
              <a:gd name="connsiteY13" fmla="*/ 212129 h 7809953"/>
              <a:gd name="connsiteX14" fmla="*/ 4843119 w 6858000"/>
              <a:gd name="connsiteY14" fmla="*/ 220029 h 7809953"/>
              <a:gd name="connsiteX15" fmla="*/ 4690872 w 6858000"/>
              <a:gd name="connsiteY15" fmla="*/ 228266 h 7809953"/>
              <a:gd name="connsiteX16" fmla="*/ 4539996 w 6858000"/>
              <a:gd name="connsiteY16" fmla="*/ 235157 h 7809953"/>
              <a:gd name="connsiteX17" fmla="*/ 4390491 w 6858000"/>
              <a:gd name="connsiteY17" fmla="*/ 240032 h 7809953"/>
              <a:gd name="connsiteX18" fmla="*/ 4240987 w 6858000"/>
              <a:gd name="connsiteY18" fmla="*/ 244234 h 7809953"/>
              <a:gd name="connsiteX19" fmla="*/ 4092855 w 6858000"/>
              <a:gd name="connsiteY19" fmla="*/ 248268 h 7809953"/>
              <a:gd name="connsiteX20" fmla="*/ 3946779 w 6858000"/>
              <a:gd name="connsiteY20" fmla="*/ 250117 h 7809953"/>
              <a:gd name="connsiteX21" fmla="*/ 3800704 w 6858000"/>
              <a:gd name="connsiteY21" fmla="*/ 252134 h 7809953"/>
              <a:gd name="connsiteX22" fmla="*/ 3656685 w 6858000"/>
              <a:gd name="connsiteY22" fmla="*/ 253143 h 7809953"/>
              <a:gd name="connsiteX23" fmla="*/ 3514039 w 6858000"/>
              <a:gd name="connsiteY23" fmla="*/ 252134 h 7809953"/>
              <a:gd name="connsiteX24" fmla="*/ 3372765 w 6858000"/>
              <a:gd name="connsiteY24" fmla="*/ 252134 h 7809953"/>
              <a:gd name="connsiteX25" fmla="*/ 3232861 w 6858000"/>
              <a:gd name="connsiteY25" fmla="*/ 250117 h 7809953"/>
              <a:gd name="connsiteX26" fmla="*/ 3095701 w 6858000"/>
              <a:gd name="connsiteY26" fmla="*/ 247092 h 7809953"/>
              <a:gd name="connsiteX27" fmla="*/ 2959913 w 6858000"/>
              <a:gd name="connsiteY27" fmla="*/ 244234 h 7809953"/>
              <a:gd name="connsiteX28" fmla="*/ 2826868 w 6858000"/>
              <a:gd name="connsiteY28" fmla="*/ 241040 h 7809953"/>
              <a:gd name="connsiteX29" fmla="*/ 2694508 w 6858000"/>
              <a:gd name="connsiteY29" fmla="*/ 236166 h 7809953"/>
              <a:gd name="connsiteX30" fmla="*/ 2564207 w 6858000"/>
              <a:gd name="connsiteY30" fmla="*/ 230955 h 7809953"/>
              <a:gd name="connsiteX31" fmla="*/ 2436648 w 6858000"/>
              <a:gd name="connsiteY31" fmla="*/ 226249 h 7809953"/>
              <a:gd name="connsiteX32" fmla="*/ 2187702 w 6858000"/>
              <a:gd name="connsiteY32" fmla="*/ 212969 h 7809953"/>
              <a:gd name="connsiteX33" fmla="*/ 1949044 w 6858000"/>
              <a:gd name="connsiteY33" fmla="*/ 198850 h 7809953"/>
              <a:gd name="connsiteX34" fmla="*/ 1719987 w 6858000"/>
              <a:gd name="connsiteY34" fmla="*/ 184058 h 7809953"/>
              <a:gd name="connsiteX35" fmla="*/ 1503274 w 6858000"/>
              <a:gd name="connsiteY35" fmla="*/ 167753 h 7809953"/>
              <a:gd name="connsiteX36" fmla="*/ 1296162 w 6858000"/>
              <a:gd name="connsiteY36" fmla="*/ 150776 h 7809953"/>
              <a:gd name="connsiteX37" fmla="*/ 1104138 w 6858000"/>
              <a:gd name="connsiteY37" fmla="*/ 132455 h 7809953"/>
              <a:gd name="connsiteX38" fmla="*/ 923773 w 6858000"/>
              <a:gd name="connsiteY38" fmla="*/ 114469 h 7809953"/>
              <a:gd name="connsiteX39" fmla="*/ 757809 w 6858000"/>
              <a:gd name="connsiteY39" fmla="*/ 96484 h 7809953"/>
              <a:gd name="connsiteX40" fmla="*/ 605562 w 6858000"/>
              <a:gd name="connsiteY40" fmla="*/ 79507 h 7809953"/>
              <a:gd name="connsiteX41" fmla="*/ 470459 w 6858000"/>
              <a:gd name="connsiteY41" fmla="*/ 63370 h 7809953"/>
              <a:gd name="connsiteX42" fmla="*/ 348387 w 6858000"/>
              <a:gd name="connsiteY42" fmla="*/ 48074 h 7809953"/>
              <a:gd name="connsiteX43" fmla="*/ 245517 w 6858000"/>
              <a:gd name="connsiteY43" fmla="*/ 35299 h 7809953"/>
              <a:gd name="connsiteX44" fmla="*/ 159106 w 6858000"/>
              <a:gd name="connsiteY44" fmla="*/ 23197 h 7809953"/>
              <a:gd name="connsiteX45" fmla="*/ 40462 w 6858000"/>
              <a:gd name="connsiteY45" fmla="*/ 5883 h 7809953"/>
              <a:gd name="connsiteX46" fmla="*/ 0 w 6858000"/>
              <a:gd name="connsiteY46" fmla="*/ 0 h 7809953"/>
              <a:gd name="connsiteX47" fmla="*/ 0 w 6858000"/>
              <a:gd name="connsiteY47" fmla="*/ 652830 h 7809953"/>
              <a:gd name="connsiteX48" fmla="*/ 0 w 6858000"/>
              <a:gd name="connsiteY48" fmla="*/ 652830 h 7809953"/>
              <a:gd name="connsiteX49" fmla="*/ 0 w 6858000"/>
              <a:gd name="connsiteY49" fmla="*/ 7809953 h 7809953"/>
              <a:gd name="connsiteX50" fmla="*/ 6857999 w 6858000"/>
              <a:gd name="connsiteY50" fmla="*/ 7809953 h 7809953"/>
              <a:gd name="connsiteX51" fmla="*/ 6857999 w 6858000"/>
              <a:gd name="connsiteY51" fmla="*/ 1344715 h 780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0" h="7809953">
                <a:moveTo>
                  <a:pt x="6858000" y="1344715"/>
                </a:moveTo>
                <a:lnTo>
                  <a:pt x="6858000" y="1177"/>
                </a:lnTo>
                <a:lnTo>
                  <a:pt x="6702323" y="26222"/>
                </a:lnTo>
                <a:lnTo>
                  <a:pt x="6547332" y="50091"/>
                </a:lnTo>
                <a:lnTo>
                  <a:pt x="6391656" y="73455"/>
                </a:lnTo>
                <a:lnTo>
                  <a:pt x="6235293" y="93458"/>
                </a:lnTo>
                <a:lnTo>
                  <a:pt x="6079617" y="113629"/>
                </a:lnTo>
                <a:lnTo>
                  <a:pt x="5923254" y="132455"/>
                </a:lnTo>
                <a:lnTo>
                  <a:pt x="5768949" y="148591"/>
                </a:lnTo>
                <a:lnTo>
                  <a:pt x="5612587" y="163887"/>
                </a:lnTo>
                <a:lnTo>
                  <a:pt x="5456910" y="177839"/>
                </a:lnTo>
                <a:lnTo>
                  <a:pt x="5303977" y="189941"/>
                </a:lnTo>
                <a:lnTo>
                  <a:pt x="5148986" y="202044"/>
                </a:lnTo>
                <a:lnTo>
                  <a:pt x="4996053" y="212129"/>
                </a:lnTo>
                <a:lnTo>
                  <a:pt x="4843119" y="220029"/>
                </a:lnTo>
                <a:lnTo>
                  <a:pt x="4690872" y="228266"/>
                </a:lnTo>
                <a:lnTo>
                  <a:pt x="4539996" y="235157"/>
                </a:lnTo>
                <a:lnTo>
                  <a:pt x="4390491" y="240032"/>
                </a:lnTo>
                <a:lnTo>
                  <a:pt x="4240987" y="244234"/>
                </a:lnTo>
                <a:lnTo>
                  <a:pt x="4092855" y="248268"/>
                </a:lnTo>
                <a:lnTo>
                  <a:pt x="3946779" y="250117"/>
                </a:lnTo>
                <a:lnTo>
                  <a:pt x="3800704" y="252134"/>
                </a:lnTo>
                <a:lnTo>
                  <a:pt x="3656685" y="253143"/>
                </a:lnTo>
                <a:lnTo>
                  <a:pt x="3514039" y="252134"/>
                </a:lnTo>
                <a:lnTo>
                  <a:pt x="3372765" y="252134"/>
                </a:lnTo>
                <a:lnTo>
                  <a:pt x="3232861" y="250117"/>
                </a:lnTo>
                <a:lnTo>
                  <a:pt x="3095701" y="247092"/>
                </a:lnTo>
                <a:lnTo>
                  <a:pt x="2959913" y="244234"/>
                </a:lnTo>
                <a:lnTo>
                  <a:pt x="2826868" y="241040"/>
                </a:lnTo>
                <a:lnTo>
                  <a:pt x="2694508" y="236166"/>
                </a:lnTo>
                <a:lnTo>
                  <a:pt x="2564207" y="230955"/>
                </a:lnTo>
                <a:lnTo>
                  <a:pt x="2436648" y="226249"/>
                </a:lnTo>
                <a:lnTo>
                  <a:pt x="2187702" y="212969"/>
                </a:lnTo>
                <a:lnTo>
                  <a:pt x="1949044" y="198850"/>
                </a:lnTo>
                <a:lnTo>
                  <a:pt x="1719987" y="184058"/>
                </a:lnTo>
                <a:lnTo>
                  <a:pt x="1503274" y="167753"/>
                </a:lnTo>
                <a:lnTo>
                  <a:pt x="1296162" y="150776"/>
                </a:lnTo>
                <a:lnTo>
                  <a:pt x="1104138" y="132455"/>
                </a:lnTo>
                <a:lnTo>
                  <a:pt x="923773" y="114469"/>
                </a:lnTo>
                <a:lnTo>
                  <a:pt x="757809" y="96484"/>
                </a:lnTo>
                <a:lnTo>
                  <a:pt x="605562" y="79507"/>
                </a:lnTo>
                <a:lnTo>
                  <a:pt x="470459" y="63370"/>
                </a:lnTo>
                <a:lnTo>
                  <a:pt x="348387" y="48074"/>
                </a:lnTo>
                <a:lnTo>
                  <a:pt x="245517" y="35299"/>
                </a:lnTo>
                <a:lnTo>
                  <a:pt x="159106" y="23197"/>
                </a:lnTo>
                <a:lnTo>
                  <a:pt x="40462" y="5883"/>
                </a:lnTo>
                <a:lnTo>
                  <a:pt x="0" y="0"/>
                </a:lnTo>
                <a:lnTo>
                  <a:pt x="0" y="652830"/>
                </a:lnTo>
                <a:lnTo>
                  <a:pt x="0" y="652830"/>
                </a:lnTo>
                <a:lnTo>
                  <a:pt x="0" y="7809953"/>
                </a:lnTo>
                <a:lnTo>
                  <a:pt x="6857999" y="7809953"/>
                </a:lnTo>
                <a:lnTo>
                  <a:pt x="6857999" y="13447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7479A7-1AC6-4AF1-B6BF-D3C912363C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853" y="913611"/>
            <a:ext cx="3038347" cy="2126842"/>
          </a:xfrm>
          <a:prstGeom prst="rect">
            <a:avLst/>
          </a:prstGeom>
          <a:effectLst/>
        </p:spPr>
      </p:pic>
      <p:pic>
        <p:nvPicPr>
          <p:cNvPr id="2053" name="Picture 5" descr="https://lh4.googleusercontent.com/rjqbQvuwy_WSFltp63yN_WdO8sT3ztaCa9BjQL3C7ptPpbqBY_rxGJ2LTIrU65v7_HetsZgC2g_rRw4dtCUcAtD4agR7KUh8KC1BKie7JZG-ck_Ax_fpFU1jSKuaRA">
            <a:extLst>
              <a:ext uri="{FF2B5EF4-FFF2-40B4-BE49-F238E27FC236}">
                <a16:creationId xmlns:a16="http://schemas.microsoft.com/office/drawing/2014/main" id="{A1A42C50-D70C-4051-A870-C1E077E3A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76168" y="939904"/>
            <a:ext cx="3038347" cy="207425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" name="Freeform 31">
            <a:extLst>
              <a:ext uri="{FF2B5EF4-FFF2-40B4-BE49-F238E27FC236}">
                <a16:creationId xmlns:a16="http://schemas.microsoft.com/office/drawing/2014/main" id="{1EBB90A2-2B0A-4F80-8F25-040334065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5" name="Picture 7" descr="https://lh4.googleusercontent.com/hS01ZzGS_kIIeQuNm6aWhf9HH9zxayzek7gvUiYW8802alOX_hz3SBA_Kt7mM3VBZ8Tvyy9qhT9CN8fM8VrSRHY2g3gtX0vEHk-OYuYo0gvzcHVN6f5vZLe6cu5YIQ">
            <a:extLst>
              <a:ext uri="{FF2B5EF4-FFF2-40B4-BE49-F238E27FC236}">
                <a16:creationId xmlns:a16="http://schemas.microsoft.com/office/drawing/2014/main" id="{0968F8FC-848D-4904-9C64-9D3A7E231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43710" y="3501360"/>
            <a:ext cx="4270949" cy="265866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386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9AE049-4884-4304-A660-28E5420C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680" y="1252855"/>
            <a:ext cx="5092656" cy="1622321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EBEBEB"/>
                </a:solidFill>
                <a:latin typeface="Copperplate Gothic Bold" panose="020E0705020206020404" pitchFamily="34" charset="0"/>
              </a:rPr>
              <a:t>Hyperparameter Tuning</a:t>
            </a:r>
            <a:br>
              <a:rPr lang="en-US" sz="3600" dirty="0">
                <a:solidFill>
                  <a:srgbClr val="EBEBEB"/>
                </a:solidFill>
              </a:rPr>
            </a:br>
            <a:r>
              <a:rPr lang="en-US" sz="2200" dirty="0" err="1">
                <a:solidFill>
                  <a:srgbClr val="EBEBEB"/>
                </a:solidFill>
                <a:latin typeface="Copperplate Gothic Light" panose="020E0507020206020404" pitchFamily="34" charset="0"/>
              </a:rPr>
              <a:t>Scikit</a:t>
            </a:r>
            <a:r>
              <a:rPr lang="en-US" sz="2200" dirty="0">
                <a:solidFill>
                  <a:srgbClr val="EBEBEB"/>
                </a:solidFill>
                <a:latin typeface="Copperplate Gothic Light" panose="020E0507020206020404" pitchFamily="34" charset="0"/>
              </a:rPr>
              <a:t>-learn </a:t>
            </a:r>
            <a:r>
              <a:rPr lang="en-US" sz="2200" dirty="0" err="1">
                <a:solidFill>
                  <a:srgbClr val="EBEBEB"/>
                </a:solidFill>
                <a:latin typeface="Copperplate Gothic Light" panose="020E0507020206020404" pitchFamily="34" charset="0"/>
              </a:rPr>
              <a:t>GridSearchCV</a:t>
            </a:r>
            <a:br>
              <a:rPr lang="en-US" sz="2200" dirty="0">
                <a:solidFill>
                  <a:srgbClr val="EBEBEB"/>
                </a:solidFill>
                <a:latin typeface="Copperplate Gothic Light" panose="020E0507020206020404" pitchFamily="34" charset="0"/>
              </a:rPr>
            </a:br>
            <a:endParaRPr lang="en-US" sz="3600" dirty="0">
              <a:solidFill>
                <a:srgbClr val="EBEBEB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15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DD2B9B2-7B8D-4873-8BC3-45B303B89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1576036"/>
            <a:ext cx="5449889" cy="3705924"/>
          </a:xfrm>
          <a:prstGeom prst="rect">
            <a:avLst/>
          </a:prstGeom>
          <a:effectLst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6B05FBB-1F09-4335-9BC6-5D1928440B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61786"/>
              </p:ext>
            </p:extLst>
          </p:nvPr>
        </p:nvGraphicFramePr>
        <p:xfrm>
          <a:off x="287921" y="3356640"/>
          <a:ext cx="4807863" cy="1742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42720">
                  <a:extLst>
                    <a:ext uri="{9D8B030D-6E8A-4147-A177-3AD203B41FA5}">
                      <a16:colId xmlns:a16="http://schemas.microsoft.com/office/drawing/2014/main" val="393053002"/>
                    </a:ext>
                  </a:extLst>
                </a:gridCol>
                <a:gridCol w="1473693">
                  <a:extLst>
                    <a:ext uri="{9D8B030D-6E8A-4147-A177-3AD203B41FA5}">
                      <a16:colId xmlns:a16="http://schemas.microsoft.com/office/drawing/2014/main" val="1651427240"/>
                    </a:ext>
                  </a:extLst>
                </a:gridCol>
                <a:gridCol w="1491450">
                  <a:extLst>
                    <a:ext uri="{9D8B030D-6E8A-4147-A177-3AD203B41FA5}">
                      <a16:colId xmlns:a16="http://schemas.microsoft.com/office/drawing/2014/main" val="1685600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pperplate Gothic Light" panose="020E0507020206020404" pitchFamily="34" charset="0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pperplate Gothic Light" panose="020E0507020206020404" pitchFamily="34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pperplate Gothic Light" panose="020E0507020206020404" pitchFamily="34" charset="0"/>
                        </a:rPr>
                        <a:t>HPT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313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pperplate Gothic Light" panose="020E0507020206020404" pitchFamily="34" charset="0"/>
                        </a:rPr>
                        <a:t>Decision Tree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pperplate Gothic Light" panose="020E0507020206020404" pitchFamily="34" charset="0"/>
                        </a:rPr>
                        <a:t>0.879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pperplate Gothic Light" panose="020E0507020206020404" pitchFamily="34" charset="0"/>
                        </a:rPr>
                        <a:t>0.928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653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pperplate Gothic Light" panose="020E0507020206020404" pitchFamily="34" charset="0"/>
                        </a:rPr>
                        <a:t>Gradient Boosting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pperplate Gothic Light" panose="020E0507020206020404" pitchFamily="34" charset="0"/>
                        </a:rPr>
                        <a:t>0.937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pperplate Gothic Light" panose="020E0507020206020404" pitchFamily="34" charset="0"/>
                        </a:rPr>
                        <a:t>0.939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912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pperplate Gothic Light" panose="020E0507020206020404" pitchFamily="34" charset="0"/>
                        </a:rPr>
                        <a:t>Random Forest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pperplate Gothic Light" panose="020E0507020206020404" pitchFamily="34" charset="0"/>
                        </a:rPr>
                        <a:t>0.936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pperplate Gothic Light" panose="020E0507020206020404" pitchFamily="34" charset="0"/>
                        </a:rPr>
                        <a:t>0.940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589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1543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83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88" name="Oval 87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61F9E-CC55-4682-AB53-40280195B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28194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0" i="0" kern="1200" dirty="0">
                <a:solidFill>
                  <a:srgbClr val="EBEBEB"/>
                </a:solidFill>
                <a:latin typeface="Copperplate Gothic Bold" panose="020E0705020206020404" pitchFamily="34" charset="0"/>
              </a:rPr>
              <a:t>Result</a:t>
            </a:r>
          </a:p>
        </p:txBody>
      </p:sp>
      <p:sp>
        <p:nvSpPr>
          <p:cNvPr id="98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0" name="Freeform: Shape 99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B2F848AE-16A8-410A-AF0A-6A6F1C7DE9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6666" r="2" b="16780"/>
          <a:stretch/>
        </p:blipFill>
        <p:spPr bwMode="auto">
          <a:xfrm>
            <a:off x="643854" y="2633821"/>
            <a:ext cx="6270662" cy="311389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12F1107-22C0-4FF7-B790-BE18BEC317E8}"/>
              </a:ext>
            </a:extLst>
          </p:cNvPr>
          <p:cNvSpPr/>
          <p:nvPr/>
        </p:nvSpPr>
        <p:spPr>
          <a:xfrm>
            <a:off x="2645798" y="1844490"/>
            <a:ext cx="226677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opperplate Gothic Bold" panose="020E0705020206020404" pitchFamily="34" charset="0"/>
              </a:rPr>
              <a:t>Random</a:t>
            </a:r>
          </a:p>
          <a:p>
            <a:pPr algn="ctr"/>
            <a:r>
              <a:rPr lang="en-US" sz="36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opperplate Gothic Bold" panose="020E0705020206020404" pitchFamily="34" charset="0"/>
              </a:rPr>
              <a:t>Forest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7C9C54A-6766-493A-B80C-D3AB2C5C58D8}"/>
              </a:ext>
            </a:extLst>
          </p:cNvPr>
          <p:cNvSpPr/>
          <p:nvPr/>
        </p:nvSpPr>
        <p:spPr>
          <a:xfrm>
            <a:off x="905794" y="2598003"/>
            <a:ext cx="178895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opperplate Gothic Bold" panose="020E0705020206020404" pitchFamily="34" charset="0"/>
              </a:rPr>
              <a:t>Gradient</a:t>
            </a:r>
          </a:p>
          <a:p>
            <a:pPr algn="ctr"/>
            <a:r>
              <a:rPr lang="en-US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opperplate Gothic Bold" panose="020E0705020206020404" pitchFamily="34" charset="0"/>
              </a:rPr>
              <a:t>Boosting</a:t>
            </a:r>
            <a:endParaRPr lang="en-US" sz="3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Copperplate Gothic Bold" panose="020E07050202060204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F65A502-EB79-4086-8555-814E5DC99906}"/>
              </a:ext>
            </a:extLst>
          </p:cNvPr>
          <p:cNvSpPr/>
          <p:nvPr/>
        </p:nvSpPr>
        <p:spPr>
          <a:xfrm>
            <a:off x="4846842" y="3001380"/>
            <a:ext cx="167225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opperplate Gothic Bold" panose="020E0705020206020404" pitchFamily="34" charset="0"/>
              </a:rPr>
              <a:t>Decision</a:t>
            </a:r>
          </a:p>
          <a:p>
            <a:pPr algn="ctr"/>
            <a:r>
              <a:rPr lang="en-US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opperplate Gothic Bold" panose="020E0705020206020404" pitchFamily="34" charset="0"/>
              </a:rPr>
              <a:t>Tree</a:t>
            </a:r>
            <a:endParaRPr lang="en-US" sz="3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Copperplate Gothic Bold" panose="020E07050202060204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2A5C7F-E76D-4178-9CCD-0BF3D504B2D4}"/>
              </a:ext>
            </a:extLst>
          </p:cNvPr>
          <p:cNvSpPr txBox="1"/>
          <p:nvPr/>
        </p:nvSpPr>
        <p:spPr>
          <a:xfrm>
            <a:off x="3312476" y="5073134"/>
            <a:ext cx="91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pperplate Gothic Light" panose="020E0507020206020404" pitchFamily="34" charset="0"/>
              </a:rPr>
              <a:t>0.940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CA8C6D-03F6-4CC3-8E34-9A994198822F}"/>
              </a:ext>
            </a:extLst>
          </p:cNvPr>
          <p:cNvSpPr txBox="1"/>
          <p:nvPr/>
        </p:nvSpPr>
        <p:spPr>
          <a:xfrm>
            <a:off x="1442054" y="5073134"/>
            <a:ext cx="91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pperplate Gothic Light" panose="020E0507020206020404" pitchFamily="34" charset="0"/>
              </a:rPr>
              <a:t>0.939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60257D-4862-4B8B-BB11-35416D8E54EF}"/>
              </a:ext>
            </a:extLst>
          </p:cNvPr>
          <p:cNvSpPr txBox="1"/>
          <p:nvPr/>
        </p:nvSpPr>
        <p:spPr>
          <a:xfrm>
            <a:off x="5182898" y="5073134"/>
            <a:ext cx="91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pperplate Gothic Light" panose="020E0507020206020404" pitchFamily="34" charset="0"/>
              </a:rPr>
              <a:t>0.928</a:t>
            </a:r>
          </a:p>
        </p:txBody>
      </p:sp>
    </p:spTree>
    <p:extLst>
      <p:ext uri="{BB962C8B-B14F-4D97-AF65-F5344CB8AC3E}">
        <p14:creationId xmlns:p14="http://schemas.microsoft.com/office/powerpoint/2010/main" val="2412153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3AEB98-F145-4CC9-BDBB-6FBFF5DB9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76" y="1447800"/>
            <a:ext cx="3583805" cy="4572000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2F2F2"/>
                </a:solidFill>
                <a:latin typeface="Copperplate Gothic Bold" panose="020E0705020206020404" pitchFamily="34" charset="0"/>
              </a:rPr>
              <a:t>Conclusion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A32D0DA4-7E12-4E33-B3BE-3E4EFCC75E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8599203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41955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A334D6-8846-4117-8851-7FF689D0C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119" y="3045041"/>
            <a:ext cx="4166510" cy="119511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>
                <a:solidFill>
                  <a:srgbClr val="EBEBEB"/>
                </a:solidFill>
                <a:latin typeface="Copperplate Gothic Bold" panose="020E0705020206020404" pitchFamily="34" charset="0"/>
              </a:rPr>
              <a:t>Questions</a:t>
            </a:r>
          </a:p>
        </p:txBody>
      </p:sp>
      <p:sp>
        <p:nvSpPr>
          <p:cNvPr id="140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2" name="Freeform: Shape 141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1029" name="Picture 2" descr="Related image">
            <a:extLst>
              <a:ext uri="{FF2B5EF4-FFF2-40B4-BE49-F238E27FC236}">
                <a16:creationId xmlns:a16="http://schemas.microsoft.com/office/drawing/2014/main" id="{711CC264-DBEB-483A-B3BB-04393E9D82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55" b="-2"/>
          <a:stretch/>
        </p:blipFill>
        <p:spPr bwMode="auto">
          <a:xfrm>
            <a:off x="6093992" y="956210"/>
            <a:ext cx="5449889" cy="494557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Rectangle 143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9741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7B0A5210-2F29-4D85-A400-9C79B13FC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0611BBE-2B4A-4DA2-B8A9-CD877B876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 w="22225">
            <a:solidFill>
              <a:srgbClr val="C01D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84228B-0FEC-4CBB-BDA4-E9453271E8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625" r="1" b="1671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1091950-5655-45D2-858E-FE8CBE0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1245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B315B5-E0A6-4BB7-BB09-7801ED00F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80" y="1447800"/>
            <a:ext cx="3296201" cy="457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2F2F2"/>
                </a:solidFill>
                <a:latin typeface="Copperplate Gothic Bold" panose="020E0705020206020404" pitchFamily="34" charset="0"/>
              </a:rPr>
              <a:t>ROADMAP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0" name="TextBox 2">
            <a:extLst>
              <a:ext uri="{FF2B5EF4-FFF2-40B4-BE49-F238E27FC236}">
                <a16:creationId xmlns:a16="http://schemas.microsoft.com/office/drawing/2014/main" id="{7311C30D-A00A-4391-B9A3-650B9A1D16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9475160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4283080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AFBEC1-2C3E-4E51-A98F-C02BB9B01492}"/>
              </a:ext>
            </a:extLst>
          </p:cNvPr>
          <p:cNvSpPr txBox="1"/>
          <p:nvPr/>
        </p:nvSpPr>
        <p:spPr>
          <a:xfrm>
            <a:off x="8191925" y="1325880"/>
            <a:ext cx="3352375" cy="30665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0" i="0" kern="1200" dirty="0">
                <a:solidFill>
                  <a:srgbClr val="EBEBEB"/>
                </a:solidFill>
                <a:latin typeface="Copperplate Gothic Light" panose="020E0507020206020404" pitchFamily="34" charset="0"/>
                <a:ea typeface="+mj-ea"/>
                <a:cs typeface="+mj-cs"/>
              </a:rPr>
              <a:t>The most unlikely places can spark an idea or curiosity</a:t>
            </a:r>
          </a:p>
        </p:txBody>
      </p:sp>
      <p:sp>
        <p:nvSpPr>
          <p:cNvPr id="4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Freeform: Shape 4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DFF02F-8B00-40E8-8159-DA919717B2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3854" y="2605743"/>
            <a:ext cx="6270662" cy="164604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133707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6" name="Oval 5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8" name="Freeform: Shape 67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Content Placeholder 2054">
            <a:extLst>
              <a:ext uri="{FF2B5EF4-FFF2-40B4-BE49-F238E27FC236}">
                <a16:creationId xmlns:a16="http://schemas.microsoft.com/office/drawing/2014/main" id="{CD4F4A4A-6689-4FCB-94F3-AC3C339E16C7}"/>
              </a:ext>
            </a:extLst>
          </p:cNvPr>
          <p:cNvSpPr txBox="1">
            <a:spLocks/>
          </p:cNvSpPr>
          <p:nvPr/>
        </p:nvSpPr>
        <p:spPr>
          <a:xfrm>
            <a:off x="7754581" y="1866901"/>
            <a:ext cx="4166509" cy="334327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4000" dirty="0">
                <a:solidFill>
                  <a:srgbClr val="EBEBEB"/>
                </a:solidFill>
                <a:latin typeface="Copperplate Gothic Bold" panose="020E0705020206020404" pitchFamily="34" charset="0"/>
              </a:rPr>
              <a:t>Amazon</a:t>
            </a:r>
          </a:p>
          <a:p>
            <a:r>
              <a:rPr lang="en-US" dirty="0">
                <a:solidFill>
                  <a:srgbClr val="EBEBEB"/>
                </a:solidFill>
                <a:latin typeface="Copperplate Gothic Light" panose="020E0507020206020404" pitchFamily="34" charset="0"/>
              </a:rPr>
              <a:t>Largest e-Commerce marketplace by revenue</a:t>
            </a:r>
          </a:p>
          <a:p>
            <a:r>
              <a:rPr lang="en-US" dirty="0">
                <a:solidFill>
                  <a:srgbClr val="EBEBEB"/>
                </a:solidFill>
                <a:latin typeface="Copperplate Gothic Light" panose="020E0507020206020404" pitchFamily="34" charset="0"/>
              </a:rPr>
              <a:t>&gt; 50% products not sold by Amazon</a:t>
            </a:r>
          </a:p>
          <a:p>
            <a:r>
              <a:rPr lang="en-US" dirty="0">
                <a:solidFill>
                  <a:srgbClr val="EBEBEB"/>
                </a:solidFill>
                <a:latin typeface="Copperplate Gothic Light" panose="020E0507020206020404" pitchFamily="34" charset="0"/>
              </a:rPr>
              <a:t>Buy Box – The offer displayed on first page of the product</a:t>
            </a:r>
          </a:p>
          <a:p>
            <a:r>
              <a:rPr lang="en-US" dirty="0">
                <a:solidFill>
                  <a:srgbClr val="EBEBEB"/>
                </a:solidFill>
                <a:latin typeface="Copperplate Gothic Light" panose="020E0507020206020404" pitchFamily="34" charset="0"/>
              </a:rPr>
              <a:t>90% Sale goes to Buy Box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53ACC1-5232-43B1-92D5-2598FD756E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43" y="752475"/>
            <a:ext cx="7445723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10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134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9" name="Oval 138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5" name="Rectangle 144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DA8065-60C8-4AFD-BD21-ED849C10F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9955" y="1325880"/>
            <a:ext cx="39534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0" i="0" kern="1200" dirty="0">
                <a:solidFill>
                  <a:srgbClr val="EBEBEB"/>
                </a:solidFill>
                <a:latin typeface="Copperplate Gothic Bold" panose="020E0705020206020404" pitchFamily="34" charset="0"/>
              </a:rPr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BA234-F9B6-45D4-9B1B-8D5EC4390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1925" y="4588329"/>
            <a:ext cx="3352375" cy="16215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cap="all">
                <a:solidFill>
                  <a:schemeClr val="tx2">
                    <a:lumMod val="40000"/>
                    <a:lumOff val="60000"/>
                  </a:schemeClr>
                </a:solidFill>
              </a:rPr>
              <a:t>Predict future sale price of a book based on historic Amazon sale data</a:t>
            </a:r>
          </a:p>
        </p:txBody>
      </p:sp>
      <p:sp>
        <p:nvSpPr>
          <p:cNvPr id="149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1" name="Freeform: Shape 150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Image result for prediction">
            <a:extLst>
              <a:ext uri="{FF2B5EF4-FFF2-40B4-BE49-F238E27FC236}">
                <a16:creationId xmlns:a16="http://schemas.microsoft.com/office/drawing/2014/main" id="{54EB1512-024C-4D17-B7C9-D3F4CD2C24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3" r="5060" b="1"/>
          <a:stretch/>
        </p:blipFill>
        <p:spPr bwMode="auto">
          <a:xfrm>
            <a:off x="643854" y="883575"/>
            <a:ext cx="6270662" cy="509038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6690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13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0DF9C2-1699-49B2-82D7-167C66068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BEBEB"/>
                </a:solidFill>
                <a:latin typeface="Copperplate Gothic Bold" panose="020E0705020206020404" pitchFamily="34" charset="0"/>
              </a:rPr>
              <a:t>Data Source</a:t>
            </a:r>
          </a:p>
        </p:txBody>
      </p:sp>
      <p:sp>
        <p:nvSpPr>
          <p:cNvPr id="14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4" name="Freeform: Shape 14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2053" name="Picture 2" descr="Image result for keepa logo">
            <a:extLst>
              <a:ext uri="{FF2B5EF4-FFF2-40B4-BE49-F238E27FC236}">
                <a16:creationId xmlns:a16="http://schemas.microsoft.com/office/drawing/2014/main" id="{63ECE6EE-1E76-4EFA-91E5-F35C8D230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3992" y="2713701"/>
            <a:ext cx="5449889" cy="143059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Rectangle 14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55" name="Content Placeholder 2054">
            <a:extLst>
              <a:ext uri="{FF2B5EF4-FFF2-40B4-BE49-F238E27FC236}">
                <a16:creationId xmlns:a16="http://schemas.microsoft.com/office/drawing/2014/main" id="{6490C544-0149-4DD0-BD45-79D89CC2D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4166509" cy="33432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  <a:latin typeface="Copperplate Gothic Light" panose="020E0507020206020404" pitchFamily="34" charset="0"/>
              </a:rPr>
              <a:t>Data Collection Agency</a:t>
            </a:r>
          </a:p>
          <a:p>
            <a:r>
              <a:rPr lang="en-US" dirty="0">
                <a:solidFill>
                  <a:srgbClr val="EBEBEB"/>
                </a:solidFill>
                <a:latin typeface="Copperplate Gothic Light" panose="020E0507020206020404" pitchFamily="34" charset="0"/>
              </a:rPr>
              <a:t>Maintains price history of all products on Amazon</a:t>
            </a:r>
          </a:p>
          <a:p>
            <a:r>
              <a:rPr lang="en-US" dirty="0">
                <a:solidFill>
                  <a:srgbClr val="EBEBEB"/>
                </a:solidFill>
                <a:latin typeface="Copperplate Gothic Light" panose="020E0507020206020404" pitchFamily="34" charset="0"/>
              </a:rPr>
              <a:t>Based in Germany</a:t>
            </a:r>
          </a:p>
          <a:p>
            <a:r>
              <a:rPr lang="en-US" dirty="0">
                <a:solidFill>
                  <a:srgbClr val="EBEBEB"/>
                </a:solidFill>
                <a:latin typeface="Copperplate Gothic Light" panose="020E0507020206020404" pitchFamily="34" charset="0"/>
              </a:rPr>
              <a:t>Provides data via tokenized API</a:t>
            </a:r>
          </a:p>
        </p:txBody>
      </p:sp>
    </p:spTree>
    <p:extLst>
      <p:ext uri="{BB962C8B-B14F-4D97-AF65-F5344CB8AC3E}">
        <p14:creationId xmlns:p14="http://schemas.microsoft.com/office/powerpoint/2010/main" val="1286848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08626-1F10-4ABF-9794-D608CA6C2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BEBEB"/>
                </a:solidFill>
                <a:latin typeface="Copperplate Gothic Bold" panose="020E0705020206020404" pitchFamily="34" charset="0"/>
              </a:rPr>
              <a:t>Architecture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B2D504-5751-4518-AA00-B7FD144114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077515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0568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21DE4-62DA-4C77-8C93-2B9C9A2F3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BEBEB"/>
                </a:solidFill>
                <a:latin typeface="Copperplate Gothic Bold" panose="020E0705020206020404" pitchFamily="34" charset="0"/>
              </a:rPr>
              <a:t>Data Ingest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785162-82B6-4BD4-954E-CF5E7EA10C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4536679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67858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D4765-94A1-4376-B12E-C903D4E21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BEBEB"/>
                </a:solidFill>
                <a:latin typeface="Copperplate Gothic Bold" panose="020E0705020206020404" pitchFamily="34" charset="0"/>
              </a:rPr>
              <a:t>Other Data Sources</a:t>
            </a: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CD136E0B-B01A-4019-9544-2CEE37B3B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3992" y="704054"/>
            <a:ext cx="5449889" cy="5449889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2F26A-84ED-4ABE-AD8C-A3210BF96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  <a:latin typeface="Copperplate Gothic Light" panose="020E0507020206020404" pitchFamily="34" charset="0"/>
              </a:rPr>
              <a:t>Goodreads database</a:t>
            </a:r>
          </a:p>
          <a:p>
            <a:pPr lvl="1"/>
            <a:r>
              <a:rPr lang="en-US" dirty="0">
                <a:solidFill>
                  <a:srgbClr val="EBEBEB"/>
                </a:solidFill>
                <a:latin typeface="Copperplate Gothic Light" panose="020E0507020206020404" pitchFamily="34" charset="0"/>
              </a:rPr>
              <a:t>To match null Author values</a:t>
            </a:r>
          </a:p>
        </p:txBody>
      </p:sp>
    </p:spTree>
    <p:extLst>
      <p:ext uri="{BB962C8B-B14F-4D97-AF65-F5344CB8AC3E}">
        <p14:creationId xmlns:p14="http://schemas.microsoft.com/office/powerpoint/2010/main" val="3562706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461</Words>
  <Application>Microsoft Office PowerPoint</Application>
  <PresentationFormat>Widescreen</PresentationFormat>
  <Paragraphs>133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Century Gothic</vt:lpstr>
      <vt:lpstr>Copperplate Gothic Bold</vt:lpstr>
      <vt:lpstr>Copperplate Gothic Light</vt:lpstr>
      <vt:lpstr>Wingdings 3</vt:lpstr>
      <vt:lpstr>Ion</vt:lpstr>
      <vt:lpstr>PowerPoint Presentation</vt:lpstr>
      <vt:lpstr>ROADMAP</vt:lpstr>
      <vt:lpstr>PowerPoint Presentation</vt:lpstr>
      <vt:lpstr>PowerPoint Presentation</vt:lpstr>
      <vt:lpstr>Hypothesis</vt:lpstr>
      <vt:lpstr>Data Source</vt:lpstr>
      <vt:lpstr>Architecture</vt:lpstr>
      <vt:lpstr>Data Ingest</vt:lpstr>
      <vt:lpstr>Other Data Sources</vt:lpstr>
      <vt:lpstr>Data Wrangling</vt:lpstr>
      <vt:lpstr>Exploratory Data Analysis</vt:lpstr>
      <vt:lpstr>Feature Selection</vt:lpstr>
      <vt:lpstr>Model Evaluation</vt:lpstr>
      <vt:lpstr>Model Evaluation Cont.</vt:lpstr>
      <vt:lpstr>Hyperparameter Tuning Scikit-learn GridSearchCV </vt:lpstr>
      <vt:lpstr>Result</vt:lpstr>
      <vt:lpstr>Conclusion</vt:lpstr>
      <vt:lpstr>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Namrata</dc:creator>
  <cp:lastModifiedBy>Namrata</cp:lastModifiedBy>
  <cp:revision>11</cp:revision>
  <dcterms:created xsi:type="dcterms:W3CDTF">2019-06-14T02:05:38Z</dcterms:created>
  <dcterms:modified xsi:type="dcterms:W3CDTF">2019-06-14T05:01:23Z</dcterms:modified>
</cp:coreProperties>
</file>