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2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5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4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3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1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7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B577-F6E9-4463-A9EB-03438DFA4075}" type="datetimeFigureOut">
              <a:rPr lang="en-US" smtClean="0"/>
              <a:t>10/17/2015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BEEA-8D36-49D6-A829-13F230C83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8" y="687447"/>
            <a:ext cx="11623934" cy="53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Brown</dc:creator>
  <cp:lastModifiedBy>Michael Brown</cp:lastModifiedBy>
  <cp:revision>2</cp:revision>
  <dcterms:created xsi:type="dcterms:W3CDTF">2015-10-17T17:41:24Z</dcterms:created>
  <dcterms:modified xsi:type="dcterms:W3CDTF">2015-10-17T20:41:15Z</dcterms:modified>
</cp:coreProperties>
</file>