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9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679" autoAdjust="0"/>
    <p:restoredTop sz="94660"/>
  </p:normalViewPr>
  <p:slideViewPr>
    <p:cSldViewPr snapToGrid="0">
      <p:cViewPr varScale="1">
        <p:scale>
          <a:sx n="84" d="100"/>
          <a:sy n="84" d="100"/>
        </p:scale>
        <p:origin x="271" y="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E2B0A-CA71-448B-B81B-AF591FA215DE}" type="datetimeFigureOut">
              <a:rPr lang="en-US"/>
              <a:t>12/16/2015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155E1-B3A1-4B81-BB5C-3BD01BB2A2D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25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155E1-B3A1-4B81-BB5C-3BD01BB2A2DB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39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155E1-B3A1-4B81-BB5C-3BD01BB2A2DB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36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155E1-B3A1-4B81-BB5C-3BD01BB2A2D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11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B0A-F331-42C0-9022-29B01245C12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3DFF-D524-4E2F-A1A1-49F38236B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B0A-F331-42C0-9022-29B01245C12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3DFF-D524-4E2F-A1A1-49F38236B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1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B0A-F331-42C0-9022-29B01245C12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3DFF-D524-4E2F-A1A1-49F38236B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0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B0A-F331-42C0-9022-29B01245C12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3DFF-D524-4E2F-A1A1-49F38236B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0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B0A-F331-42C0-9022-29B01245C12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3DFF-D524-4E2F-A1A1-49F38236B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8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B0A-F331-42C0-9022-29B01245C12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3DFF-D524-4E2F-A1A1-49F38236B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B0A-F331-42C0-9022-29B01245C12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3DFF-D524-4E2F-A1A1-49F38236B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4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B0A-F331-42C0-9022-29B01245C12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3DFF-D524-4E2F-A1A1-49F38236B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9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B0A-F331-42C0-9022-29B01245C12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3DFF-D524-4E2F-A1A1-49F38236B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5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B0A-F331-42C0-9022-29B01245C12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3DFF-D524-4E2F-A1A1-49F38236B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2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B0A-F331-42C0-9022-29B01245C12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3DFF-D524-4E2F-A1A1-49F38236B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0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B2B0A-F331-42C0-9022-29B01245C12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3DFF-D524-4E2F-A1A1-49F38236B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1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Massive Open Online Courses (MOOC)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91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3325"/>
          </a:xfrm>
        </p:spPr>
        <p:txBody>
          <a:bodyPr/>
          <a:lstStyle/>
          <a:p>
            <a:r>
              <a:rPr lang="en-US" dirty="0" smtClean="0"/>
              <a:t>MOOC Data Project Architecture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042447" y="1191582"/>
            <a:ext cx="7283972" cy="5350221"/>
            <a:chOff x="1042447" y="1191582"/>
            <a:chExt cx="7283972" cy="5350221"/>
          </a:xfrm>
        </p:grpSpPr>
        <p:sp>
          <p:nvSpPr>
            <p:cNvPr id="3" name="Rounded Rectangle 2"/>
            <p:cNvSpPr/>
            <p:nvPr/>
          </p:nvSpPr>
          <p:spPr>
            <a:xfrm>
              <a:off x="1042447" y="2165348"/>
              <a:ext cx="7283972" cy="4361669"/>
            </a:xfrm>
            <a:prstGeom prst="roundRect">
              <a:avLst>
                <a:gd name="adj" fmla="val 754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39193" y="5574391"/>
              <a:ext cx="1633580" cy="8129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299067" y="3116342"/>
              <a:ext cx="1633580" cy="8129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112176" y="1890290"/>
              <a:ext cx="3012624" cy="20835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1532072" y="4522089"/>
              <a:ext cx="1243779" cy="597198"/>
            </a:xfrm>
            <a:prstGeom prst="flowChartMagneticDisk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40157" y="4689584"/>
              <a:ext cx="102504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2">
                      <a:lumMod val="50000"/>
                    </a:schemeClr>
                  </a:solidFill>
                </a:rPr>
                <a:t>*.CSV File</a:t>
              </a:r>
            </a:p>
            <a:p>
              <a:pPr algn="ctr"/>
              <a:r>
                <a:rPr lang="en-US" sz="1200" dirty="0" smtClean="0">
                  <a:solidFill>
                    <a:schemeClr val="accent2">
                      <a:lumMod val="50000"/>
                    </a:schemeClr>
                  </a:solidFill>
                </a:rPr>
                <a:t>Store</a:t>
              </a:r>
              <a:endParaRPr lang="en-US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240" y="1191582"/>
              <a:ext cx="1388355" cy="923418"/>
            </a:xfrm>
            <a:prstGeom prst="rect">
              <a:avLst/>
            </a:prstGeom>
          </p:spPr>
        </p:pic>
        <p:cxnSp>
          <p:nvCxnSpPr>
            <p:cNvPr id="39" name="Straight Connector 38"/>
            <p:cNvCxnSpPr>
              <a:endCxn id="10" idx="1"/>
            </p:cNvCxnSpPr>
            <p:nvPr/>
          </p:nvCxnSpPr>
          <p:spPr>
            <a:xfrm>
              <a:off x="2153962" y="3929243"/>
              <a:ext cx="0" cy="592846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50" idx="0"/>
              <a:endCxn id="10" idx="3"/>
            </p:cNvCxnSpPr>
            <p:nvPr/>
          </p:nvCxnSpPr>
          <p:spPr>
            <a:xfrm flipH="1" flipV="1">
              <a:off x="2153962" y="5119288"/>
              <a:ext cx="2021" cy="455103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lowchart: Magnetic Disk 58"/>
            <p:cNvSpPr/>
            <p:nvPr/>
          </p:nvSpPr>
          <p:spPr>
            <a:xfrm>
              <a:off x="3826829" y="5678978"/>
              <a:ext cx="1243779" cy="597198"/>
            </a:xfrm>
            <a:prstGeom prst="flowChartMagneticDisk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960314" y="5846473"/>
              <a:ext cx="1025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2">
                      <a:lumMod val="50000"/>
                    </a:schemeClr>
                  </a:solidFill>
                </a:rPr>
                <a:t>Cleaned</a:t>
              </a:r>
            </a:p>
            <a:p>
              <a:pPr algn="ctr"/>
              <a:r>
                <a:rPr lang="en-US" sz="1200" dirty="0" smtClean="0">
                  <a:solidFill>
                    <a:schemeClr val="accent2">
                      <a:lumMod val="50000"/>
                    </a:schemeClr>
                  </a:solidFill>
                </a:rPr>
                <a:t>Data Store</a:t>
              </a:r>
              <a:endParaRPr lang="en-US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65" name="Straight Connector 64"/>
            <p:cNvCxnSpPr>
              <a:stCxn id="7" idx="2"/>
              <a:endCxn id="49" idx="0"/>
            </p:cNvCxnSpPr>
            <p:nvPr/>
          </p:nvCxnSpPr>
          <p:spPr>
            <a:xfrm flipH="1">
              <a:off x="2115857" y="2396487"/>
              <a:ext cx="4" cy="71985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50" idx="3"/>
              <a:endCxn id="59" idx="2"/>
            </p:cNvCxnSpPr>
            <p:nvPr/>
          </p:nvCxnSpPr>
          <p:spPr>
            <a:xfrm flipV="1">
              <a:off x="2972773" y="5977578"/>
              <a:ext cx="854056" cy="326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5765030" y="1997914"/>
              <a:ext cx="1759352" cy="14287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467223" y="6264804"/>
              <a:ext cx="19859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AWS RDS - PostgreSQL</a:t>
              </a:r>
              <a:endParaRPr lang="en-US" sz="1200" dirty="0"/>
            </a:p>
          </p:txBody>
        </p:sp>
        <p:pic>
          <p:nvPicPr>
            <p:cNvPr id="104" name="Picture 103" descr="Screen Clippi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0698" y="2107854"/>
              <a:ext cx="759456" cy="469516"/>
            </a:xfrm>
            <a:prstGeom prst="rect">
              <a:avLst/>
            </a:prstGeom>
          </p:spPr>
        </p:pic>
        <p:pic>
          <p:nvPicPr>
            <p:cNvPr id="105" name="Picture 104" descr="Screen Clippi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9163" y="2090494"/>
              <a:ext cx="823135" cy="495480"/>
            </a:xfrm>
            <a:prstGeom prst="rect">
              <a:avLst/>
            </a:prstGeom>
          </p:spPr>
        </p:pic>
        <p:pic>
          <p:nvPicPr>
            <p:cNvPr id="106" name="Picture 105" descr="Screen Clippi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20" y="2646545"/>
              <a:ext cx="836141" cy="500463"/>
            </a:xfrm>
            <a:prstGeom prst="rect">
              <a:avLst/>
            </a:prstGeom>
          </p:spPr>
        </p:pic>
        <p:pic>
          <p:nvPicPr>
            <p:cNvPr id="107" name="Picture 106" descr="Screen Clippi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7098" y="2646545"/>
              <a:ext cx="794454" cy="476292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1115" y="2884691"/>
              <a:ext cx="1247257" cy="1033145"/>
            </a:xfrm>
            <a:prstGeom prst="rect">
              <a:avLst/>
            </a:prstGeom>
          </p:spPr>
        </p:pic>
        <p:sp>
          <p:nvSpPr>
            <p:cNvPr id="109" name="TextBox 108"/>
            <p:cNvSpPr txBox="1"/>
            <p:nvPr/>
          </p:nvSpPr>
          <p:spPr>
            <a:xfrm>
              <a:off x="5036291" y="3958234"/>
              <a:ext cx="1383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Web-Dashboard</a:t>
              </a:r>
              <a:endParaRPr lang="en-US" sz="1200" dirty="0"/>
            </a:p>
          </p:txBody>
        </p:sp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7498" y="3437846"/>
              <a:ext cx="1464499" cy="30456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46962" y="3214508"/>
              <a:ext cx="703587" cy="7035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41626" y="3689897"/>
              <a:ext cx="1383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Ingest Module</a:t>
              </a:r>
              <a:endParaRPr lang="en-US" sz="1200" dirty="0"/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7359" b="85899" l="20455" r="8571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98" t="8791" r="6126" b="5534"/>
            <a:stretch/>
          </p:blipFill>
          <p:spPr>
            <a:xfrm flipH="1">
              <a:off x="3007130" y="3481417"/>
              <a:ext cx="566540" cy="595010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84151" y="1934189"/>
              <a:ext cx="703587" cy="703587"/>
            </a:xfrm>
            <a:prstGeom prst="rect">
              <a:avLst/>
            </a:prstGeom>
          </p:spPr>
        </p:pic>
        <p:sp>
          <p:nvSpPr>
            <p:cNvPr id="123" name="TextBox 122"/>
            <p:cNvSpPr txBox="1"/>
            <p:nvPr/>
          </p:nvSpPr>
          <p:spPr>
            <a:xfrm>
              <a:off x="2494899" y="3955782"/>
              <a:ext cx="1383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Administrator</a:t>
              </a:r>
              <a:endParaRPr lang="en-US" sz="12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03452" y="2925199"/>
              <a:ext cx="1383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Instructors</a:t>
              </a:r>
              <a:endParaRPr lang="en-US" sz="12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354057" y="1525228"/>
              <a:ext cx="124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www.edX.com</a:t>
              </a:r>
              <a:endParaRPr lang="en-US" sz="1200" dirty="0"/>
            </a:p>
          </p:txBody>
        </p:sp>
        <p:cxnSp>
          <p:nvCxnSpPr>
            <p:cNvPr id="128" name="Straight Connector 127"/>
            <p:cNvCxnSpPr>
              <a:stCxn id="63" idx="1"/>
              <a:endCxn id="120" idx="2"/>
            </p:cNvCxnSpPr>
            <p:nvPr/>
          </p:nvCxnSpPr>
          <p:spPr>
            <a:xfrm flipH="1" flipV="1">
              <a:off x="6618488" y="3973792"/>
              <a:ext cx="869" cy="521078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/>
            <p:cNvSpPr/>
            <p:nvPr/>
          </p:nvSpPr>
          <p:spPr>
            <a:xfrm>
              <a:off x="1804982" y="3339133"/>
              <a:ext cx="672761" cy="2728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770836" y="3301658"/>
              <a:ext cx="672761" cy="2728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734665" y="3258256"/>
              <a:ext cx="672761" cy="2728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*.</a:t>
              </a:r>
              <a:r>
                <a:rPr lang="en-US" sz="1200" dirty="0" err="1" smtClean="0"/>
                <a:t>py</a:t>
              </a:r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73658" y="6165614"/>
              <a:ext cx="183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Extract, Transform, Load</a:t>
              </a:r>
              <a:endParaRPr lang="en-US" sz="120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855771" y="5838390"/>
              <a:ext cx="672761" cy="2728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821625" y="5800915"/>
              <a:ext cx="672761" cy="2728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785454" y="5757513"/>
              <a:ext cx="672761" cy="2728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*.</a:t>
              </a:r>
              <a:r>
                <a:rPr lang="en-US" sz="1200" dirty="0" err="1" smtClean="0"/>
                <a:t>py</a:t>
              </a:r>
              <a:endParaRPr lang="en-US" sz="1200" dirty="0"/>
            </a:p>
          </p:txBody>
        </p:sp>
        <p:pic>
          <p:nvPicPr>
            <p:cNvPr id="147" name="Picture 14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30374" y="2044812"/>
              <a:ext cx="703587" cy="703587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5797482" y="5567746"/>
              <a:ext cx="1633580" cy="8129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252378" y="2242074"/>
              <a:ext cx="703587" cy="703587"/>
            </a:xfrm>
            <a:prstGeom prst="rect">
              <a:avLst/>
            </a:prstGeom>
          </p:spPr>
        </p:pic>
        <p:pic>
          <p:nvPicPr>
            <p:cNvPr id="148" name="Picture 147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7359" b="85899" l="20455" r="8571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98" t="8791" r="6126" b="5534"/>
            <a:stretch/>
          </p:blipFill>
          <p:spPr>
            <a:xfrm flipH="1">
              <a:off x="4769970" y="2423477"/>
              <a:ext cx="566540" cy="595010"/>
            </a:xfrm>
            <a:prstGeom prst="rect">
              <a:avLst/>
            </a:prstGeom>
          </p:spPr>
        </p:pic>
        <p:cxnSp>
          <p:nvCxnSpPr>
            <p:cNvPr id="150" name="Straight Connector 149"/>
            <p:cNvCxnSpPr>
              <a:stCxn id="121" idx="1"/>
            </p:cNvCxnSpPr>
            <p:nvPr/>
          </p:nvCxnSpPr>
          <p:spPr>
            <a:xfrm flipV="1">
              <a:off x="3573670" y="3771010"/>
              <a:ext cx="1532471" cy="7912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271373" y="2264550"/>
              <a:ext cx="727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*.csv</a:t>
              </a:r>
              <a:endParaRPr lang="en-US" sz="1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59519" y="6144200"/>
              <a:ext cx="183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Compute &amp; Model</a:t>
              </a:r>
              <a:endParaRPr lang="en-US" sz="12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301340" y="5831003"/>
              <a:ext cx="672761" cy="2728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267194" y="5793528"/>
              <a:ext cx="672761" cy="2728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231023" y="5750126"/>
              <a:ext cx="672761" cy="2728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*.</a:t>
              </a:r>
              <a:r>
                <a:rPr lang="en-US" sz="1200" dirty="0" err="1" smtClean="0"/>
                <a:t>py</a:t>
              </a:r>
              <a:endParaRPr lang="en-US" sz="1200" dirty="0"/>
            </a:p>
          </p:txBody>
        </p:sp>
        <p:cxnSp>
          <p:nvCxnSpPr>
            <p:cNvPr id="57" name="Straight Connector 56"/>
            <p:cNvCxnSpPr>
              <a:stCxn id="59" idx="4"/>
              <a:endCxn id="66" idx="1"/>
            </p:cNvCxnSpPr>
            <p:nvPr/>
          </p:nvCxnSpPr>
          <p:spPr>
            <a:xfrm flipV="1">
              <a:off x="5070608" y="5974197"/>
              <a:ext cx="726874" cy="338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848178" y="5098721"/>
              <a:ext cx="12437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AWS S3</a:t>
              </a:r>
              <a:endParaRPr lang="en-US" sz="1200" dirty="0"/>
            </a:p>
          </p:txBody>
        </p:sp>
        <p:sp>
          <p:nvSpPr>
            <p:cNvPr id="63" name="Flowchart: Magnetic Disk 62"/>
            <p:cNvSpPr/>
            <p:nvPr/>
          </p:nvSpPr>
          <p:spPr>
            <a:xfrm>
              <a:off x="5997467" y="4494869"/>
              <a:ext cx="1243779" cy="597198"/>
            </a:xfrm>
            <a:prstGeom prst="flowChartMagneticDisk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997467" y="4656014"/>
              <a:ext cx="12437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2">
                      <a:lumMod val="50000"/>
                    </a:schemeClr>
                  </a:solidFill>
                </a:rPr>
                <a:t>Computed Data</a:t>
              </a:r>
              <a:br>
                <a:rPr lang="en-US" sz="1200" dirty="0" smtClean="0">
                  <a:solidFill>
                    <a:schemeClr val="accent2">
                      <a:lumMod val="50000"/>
                    </a:schemeClr>
                  </a:solidFill>
                </a:rPr>
              </a:br>
              <a:r>
                <a:rPr lang="en-US" sz="1200" dirty="0" smtClean="0">
                  <a:solidFill>
                    <a:schemeClr val="accent2">
                      <a:lumMod val="50000"/>
                    </a:schemeClr>
                  </a:solidFill>
                </a:rPr>
                <a:t> Store</a:t>
              </a:r>
              <a:endParaRPr lang="en-US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4846" y="6002076"/>
              <a:ext cx="487681" cy="487681"/>
            </a:xfrm>
            <a:prstGeom prst="rect">
              <a:avLst/>
            </a:prstGeom>
          </p:spPr>
        </p:pic>
        <p:cxnSp>
          <p:nvCxnSpPr>
            <p:cNvPr id="67" name="Straight Connector 66"/>
            <p:cNvCxnSpPr>
              <a:stCxn id="66" idx="0"/>
              <a:endCxn id="63" idx="3"/>
            </p:cNvCxnSpPr>
            <p:nvPr/>
          </p:nvCxnSpPr>
          <p:spPr>
            <a:xfrm flipV="1">
              <a:off x="6614272" y="5092068"/>
              <a:ext cx="5085" cy="475678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318084" y="5078326"/>
              <a:ext cx="12437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PostgreSQL</a:t>
              </a:r>
              <a:endParaRPr lang="en-US" sz="12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63" t="6205" r="15767" b="6714"/>
            <a:stretch/>
          </p:blipFill>
          <p:spPr>
            <a:xfrm>
              <a:off x="1921598" y="1904508"/>
              <a:ext cx="388526" cy="4919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267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 (ERD)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45" y="1863266"/>
            <a:ext cx="6927188" cy="3927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460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68" y="1542124"/>
            <a:ext cx="6913463" cy="37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8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2469</TotalTime>
  <Words>58</Words>
  <Application>Microsoft Office PowerPoint</Application>
  <PresentationFormat>On-screen Show (4:3)</PresentationFormat>
  <Paragraphs>25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Massive Open Online Courses (MOOC)</vt:lpstr>
      <vt:lpstr>MOOC Data Project Architecture</vt:lpstr>
      <vt:lpstr>Entity Relationship Diagram (ERD)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Brown</dc:creator>
  <cp:lastModifiedBy>Michael Brown</cp:lastModifiedBy>
  <cp:revision>50</cp:revision>
  <dcterms:created xsi:type="dcterms:W3CDTF">2015-09-18T23:07:25Z</dcterms:created>
  <dcterms:modified xsi:type="dcterms:W3CDTF">2015-12-17T02:06:40Z</dcterms:modified>
</cp:coreProperties>
</file>