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146A-5A4E-429A-881E-AC19F30B1AB7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E238-758C-419F-9C02-479ACAE7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042671"/>
              </p:ext>
            </p:extLst>
          </p:nvPr>
        </p:nvGraphicFramePr>
        <p:xfrm>
          <a:off x="111126" y="856527"/>
          <a:ext cx="4345128" cy="248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128"/>
              </a:tblGrid>
              <a:tr h="277792">
                <a:tc>
                  <a:txBody>
                    <a:bodyPr/>
                    <a:lstStyle/>
                    <a:p>
                      <a:r>
                        <a:rPr lang="en-US" sz="1200" kern="1200" baseline="0" dirty="0" smtClean="0"/>
                        <a:t>Project/Technology Description</a:t>
                      </a:r>
                      <a:endParaRPr lang="en-US" sz="1000" dirty="0"/>
                    </a:p>
                  </a:txBody>
                  <a:tcPr/>
                </a:tc>
              </a:tr>
              <a:tr h="2203963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Briefly</a:t>
                      </a:r>
                      <a:r>
                        <a:rPr lang="en-US" sz="1200" b="1" baseline="0" dirty="0" smtClean="0"/>
                        <a:t> describe the technology. May use </a:t>
                      </a:r>
                      <a:r>
                        <a:rPr lang="en-US" sz="1200" b="1" baseline="0" dirty="0" smtClean="0"/>
                        <a:t>graphic illustrations.</a:t>
                      </a:r>
                      <a:endParaRPr lang="en-US" sz="1200" b="1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1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Objective: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1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Key Results: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1" baseline="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Intellectual property position (if any):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28142"/>
              </p:ext>
            </p:extLst>
          </p:nvPr>
        </p:nvGraphicFramePr>
        <p:xfrm>
          <a:off x="4597400" y="856527"/>
          <a:ext cx="4345128" cy="2481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5128"/>
              </a:tblGrid>
              <a:tr h="277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Technical Approach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dirty="0" smtClean="0"/>
                        <a:t>Solution:</a:t>
                      </a:r>
                      <a:endParaRPr lang="en-US" sz="1200" dirty="0"/>
                    </a:p>
                  </a:txBody>
                  <a:tcPr/>
                </a:tc>
              </a:tr>
              <a:tr h="2203963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Major Challenges addressed: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Approach/Solution: 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7952"/>
              </p:ext>
            </p:extLst>
          </p:nvPr>
        </p:nvGraphicFramePr>
        <p:xfrm>
          <a:off x="111126" y="3556440"/>
          <a:ext cx="4345128" cy="248175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45128"/>
              </a:tblGrid>
              <a:tr h="277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Benefits/Potential</a:t>
                      </a:r>
                      <a:r>
                        <a:rPr lang="en-US" sz="1200" baseline="0" dirty="0" smtClean="0"/>
                        <a:t> Applications/Customers/Markets</a:t>
                      </a:r>
                      <a:endParaRPr lang="en-US" sz="1200" dirty="0"/>
                    </a:p>
                  </a:txBody>
                  <a:tcPr/>
                </a:tc>
              </a:tr>
              <a:tr h="2203963"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Benefit:</a:t>
                      </a:r>
                      <a:r>
                        <a:rPr lang="en-US" sz="1200" b="1" baseline="0" dirty="0" smtClean="0"/>
                        <a:t> 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="1" baseline="0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Application: 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endParaRPr lang="en-US" sz="1200" b="1" dirty="0" smtClean="0"/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Potential </a:t>
                      </a:r>
                      <a:r>
                        <a:rPr lang="en-US" sz="1200" b="1" dirty="0" smtClean="0"/>
                        <a:t>Customers/Market:</a:t>
                      </a:r>
                      <a:r>
                        <a:rPr lang="en-US" sz="1200" b="1" baseline="0" dirty="0" smtClean="0"/>
                        <a:t> </a:t>
                      </a:r>
                      <a:endParaRPr lang="en-US" sz="1200" b="1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681452"/>
              </p:ext>
            </p:extLst>
          </p:nvPr>
        </p:nvGraphicFramePr>
        <p:xfrm>
          <a:off x="4597400" y="3556440"/>
          <a:ext cx="4345128" cy="24817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45128"/>
              </a:tblGrid>
              <a:tr h="2777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 Outcomes</a:t>
                      </a:r>
                      <a:endParaRPr lang="en-US" sz="1200" dirty="0"/>
                    </a:p>
                  </a:txBody>
                  <a:tcPr/>
                </a:tc>
              </a:tr>
              <a:tr h="2203963"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…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67400" y="76200"/>
            <a:ext cx="3048000" cy="707886"/>
          </a:xfrm>
          <a:prstGeom prst="rect">
            <a:avLst/>
          </a:prstGeom>
          <a:noFill/>
          <a:ln w="15875" cmpd="dbl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Lead PI:</a:t>
            </a:r>
          </a:p>
          <a:p>
            <a:r>
              <a:rPr lang="en-US" sz="1000" dirty="0" smtClean="0"/>
              <a:t>Lead Institution:</a:t>
            </a:r>
          </a:p>
          <a:p>
            <a:r>
              <a:rPr lang="en-US" sz="1000" dirty="0" smtClean="0"/>
              <a:t>Co-Lead PI:</a:t>
            </a:r>
          </a:p>
          <a:p>
            <a:r>
              <a:rPr lang="en-US" sz="1000" dirty="0" smtClean="0"/>
              <a:t>Co-Investigators:</a:t>
            </a:r>
            <a:endParaRPr lang="en-US" sz="1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6248400"/>
            <a:ext cx="8763000" cy="381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600" b="1" dirty="0" smtClean="0"/>
              <a:t>Major </a:t>
            </a:r>
            <a:r>
              <a:rPr lang="en-US" sz="1600" b="1" dirty="0" smtClean="0"/>
              <a:t>Impacts: </a:t>
            </a:r>
            <a:endParaRPr lang="en-US" sz="16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33381" y="173952"/>
            <a:ext cx="5181600" cy="487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Project Title: 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52400" y="6096000"/>
            <a:ext cx="8763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" y="32923"/>
            <a:ext cx="1059401" cy="60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2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Major Impacts: </vt:lpstr>
    </vt:vector>
  </TitlesOfParts>
  <Company>Qatar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Sukumar Pillai</dc:creator>
  <cp:lastModifiedBy>Dr. Omar F. Boukhris</cp:lastModifiedBy>
  <cp:revision>7</cp:revision>
  <dcterms:created xsi:type="dcterms:W3CDTF">2014-05-05T12:46:03Z</dcterms:created>
  <dcterms:modified xsi:type="dcterms:W3CDTF">2014-06-18T05:58:59Z</dcterms:modified>
</cp:coreProperties>
</file>