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2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26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8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0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7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1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14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5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193" y="257695"/>
            <a:ext cx="36991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BEGIN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DISPLAY “Enter a whole number: “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INPUT number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IF (number mod 2) = 0 THEN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     DISPLAY “The number is even”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ELSE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     DISPLAY “The number is even”</a:t>
            </a:r>
          </a:p>
        </p:txBody>
      </p:sp>
    </p:spTree>
    <p:extLst>
      <p:ext uri="{BB962C8B-B14F-4D97-AF65-F5344CB8AC3E}">
        <p14:creationId xmlns:p14="http://schemas.microsoft.com/office/powerpoint/2010/main" val="21251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698" y="357447"/>
            <a:ext cx="35578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BEGIN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DISPLAY “PLAYER1 declare “odd” or “even””</a:t>
            </a:r>
          </a:p>
          <a:p>
            <a:r>
              <a:rPr lang="en-GB" sz="1000" dirty="0" smtClean="0"/>
              <a:t>    INPUT player1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</a:t>
            </a:r>
            <a:r>
              <a:rPr lang="en-GB" sz="1000" dirty="0" smtClean="0"/>
              <a:t>DISPLAY “PLAYER1 declare “odd” or “even””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INPUT player1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DISPLAY “Ready…….”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DISPLAY “PLAYER1 enter a number: “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INPUT p1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DISPLAY “PLAYER2 enter a number: “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INPUT p2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IF (p1 + p2) mod 2 = 0 THEN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    IF player1 == “even” THEN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        DISPLAY “PLAYER1 wins”</a:t>
            </a:r>
            <a:endParaRPr lang="en-GB" sz="1000" dirty="0"/>
          </a:p>
          <a:p>
            <a:r>
              <a:rPr lang="en-GB" sz="1000" dirty="0" smtClean="0"/>
              <a:t>        ELSE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        DISPLAY “PLAYER2 wins”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IF (p1 + p2) mod2 ==1 THEN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    IF player1 == “odd” THEN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        DISPLAY “PLAYER1 wins”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    ELSE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        DISPLAY “PLAYER2 wins”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    ENDIF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ENDIF</a:t>
            </a:r>
          </a:p>
          <a:p>
            <a:r>
              <a:rPr lang="en-GB" sz="1000" smtClean="0"/>
              <a:t>END</a:t>
            </a:r>
            <a:endParaRPr lang="en-GB" sz="1000" dirty="0" smtClean="0"/>
          </a:p>
          <a:p>
            <a:r>
              <a:rPr lang="en-GB" sz="1000" dirty="0"/>
              <a:t> </a:t>
            </a:r>
            <a:r>
              <a:rPr lang="en-GB" sz="10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63594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3</cp:revision>
  <dcterms:created xsi:type="dcterms:W3CDTF">2021-04-29T13:17:42Z</dcterms:created>
  <dcterms:modified xsi:type="dcterms:W3CDTF">2021-04-29T13:35:03Z</dcterms:modified>
</cp:coreProperties>
</file>