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41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0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3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02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12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0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9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6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9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" y="124691"/>
            <a:ext cx="467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1. Algorithm to find the root of a Quadratic Equation Ax</a:t>
            </a:r>
            <a:r>
              <a:rPr lang="en-GB" sz="1100" dirty="0" smtClean="0"/>
              <a:t>^2 + Bx^2 + C = 0</a:t>
            </a:r>
            <a:endParaRPr lang="en-GB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24196" y="648393"/>
            <a:ext cx="2543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BEGIN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DECLARE </a:t>
            </a:r>
            <a:r>
              <a:rPr lang="en-GB" sz="1200" dirty="0" err="1" smtClean="0"/>
              <a:t>a,b,c</a:t>
            </a:r>
            <a:r>
              <a:rPr lang="en-GB" sz="1200" dirty="0" smtClean="0"/>
              <a:t>: INTEGER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“Enter the value for a= “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INPUT a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“Enter the value for b= “</a:t>
            </a:r>
          </a:p>
          <a:p>
            <a:r>
              <a:rPr lang="en-GB" sz="1200" dirty="0" smtClean="0"/>
              <a:t>    INPUT b</a:t>
            </a:r>
          </a:p>
          <a:p>
            <a:r>
              <a:rPr lang="en-GB" sz="1200" dirty="0" smtClean="0"/>
              <a:t>    DISPLAY “Enter the value for c= “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x1 = (-b + (b^2 – 4ac)^1/2)/ 2a</a:t>
            </a:r>
          </a:p>
          <a:p>
            <a:r>
              <a:rPr lang="en-GB" sz="1200" dirty="0" smtClean="0"/>
              <a:t>    x2 =  (-b - (b^2 – 4ac)^1/2)/ 2a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x1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x2</a:t>
            </a:r>
          </a:p>
          <a:p>
            <a:r>
              <a:rPr lang="en-GB" sz="1200" dirty="0" smtClean="0"/>
              <a:t>END</a:t>
            </a:r>
          </a:p>
        </p:txBody>
      </p:sp>
      <p:sp>
        <p:nvSpPr>
          <p:cNvPr id="4" name="Oval 3"/>
          <p:cNvSpPr/>
          <p:nvPr/>
        </p:nvSpPr>
        <p:spPr>
          <a:xfrm>
            <a:off x="4243647" y="648393"/>
            <a:ext cx="1288473" cy="24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Start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6116" y="1136165"/>
            <a:ext cx="1263534" cy="285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Declare </a:t>
            </a:r>
            <a:r>
              <a:rPr lang="en-GB" sz="1200" dirty="0" err="1" smtClean="0">
                <a:solidFill>
                  <a:schemeClr val="tx1"/>
                </a:solidFill>
              </a:rPr>
              <a:t>a,b,c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 flipH="1">
            <a:off x="4887883" y="889462"/>
            <a:ext cx="1" cy="24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3919450" y="1598893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a”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10" idx="1"/>
          </p:cNvCxnSpPr>
          <p:nvPr/>
        </p:nvCxnSpPr>
        <p:spPr>
          <a:xfrm>
            <a:off x="4887883" y="1421476"/>
            <a:ext cx="0" cy="17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3919450" y="2202718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Input a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0" idx="4"/>
            <a:endCxn id="16" idx="1"/>
          </p:cNvCxnSpPr>
          <p:nvPr/>
        </p:nvCxnSpPr>
        <p:spPr>
          <a:xfrm>
            <a:off x="4887883" y="2039468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3919450" y="2806543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b”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6" idx="4"/>
            <a:endCxn id="23" idx="1"/>
          </p:cNvCxnSpPr>
          <p:nvPr/>
        </p:nvCxnSpPr>
        <p:spPr>
          <a:xfrm>
            <a:off x="4887883" y="2643293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3919450" y="3410368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Input b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3" idx="4"/>
            <a:endCxn id="46" idx="1"/>
          </p:cNvCxnSpPr>
          <p:nvPr/>
        </p:nvCxnSpPr>
        <p:spPr>
          <a:xfrm>
            <a:off x="4887883" y="3247118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ata 50"/>
          <p:cNvSpPr/>
          <p:nvPr/>
        </p:nvSpPr>
        <p:spPr>
          <a:xfrm>
            <a:off x="3919450" y="4014193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c”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6" idx="4"/>
            <a:endCxn id="51" idx="1"/>
          </p:cNvCxnSpPr>
          <p:nvPr/>
        </p:nvCxnSpPr>
        <p:spPr>
          <a:xfrm>
            <a:off x="4887883" y="3850943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832166" y="4680065"/>
            <a:ext cx="2111433" cy="290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X1 = (-b + (b^2 – 4ac)^1/2)/ 2a 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1" idx="4"/>
            <a:endCxn id="56" idx="0"/>
          </p:cNvCxnSpPr>
          <p:nvPr/>
        </p:nvCxnSpPr>
        <p:spPr>
          <a:xfrm>
            <a:off x="4887883" y="4454768"/>
            <a:ext cx="0" cy="22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32166" y="5156194"/>
            <a:ext cx="2111433" cy="290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X2 = (-b - (b^2 – 4ac)^1/2)/ 2a 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6" idx="2"/>
            <a:endCxn id="61" idx="0"/>
          </p:cNvCxnSpPr>
          <p:nvPr/>
        </p:nvCxnSpPr>
        <p:spPr>
          <a:xfrm>
            <a:off x="4887883" y="4971011"/>
            <a:ext cx="0" cy="1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ata 65"/>
          <p:cNvSpPr/>
          <p:nvPr/>
        </p:nvSpPr>
        <p:spPr>
          <a:xfrm>
            <a:off x="3919449" y="5632324"/>
            <a:ext cx="1936866" cy="25539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x1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61" idx="2"/>
            <a:endCxn id="66" idx="1"/>
          </p:cNvCxnSpPr>
          <p:nvPr/>
        </p:nvCxnSpPr>
        <p:spPr>
          <a:xfrm flipH="1">
            <a:off x="4887882" y="5447140"/>
            <a:ext cx="1" cy="18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/>
          <p:cNvSpPr/>
          <p:nvPr/>
        </p:nvSpPr>
        <p:spPr>
          <a:xfrm>
            <a:off x="3919449" y="6162205"/>
            <a:ext cx="1936866" cy="24175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x2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6" idx="4"/>
            <a:endCxn id="72" idx="1"/>
          </p:cNvCxnSpPr>
          <p:nvPr/>
        </p:nvCxnSpPr>
        <p:spPr>
          <a:xfrm>
            <a:off x="4887882" y="5887716"/>
            <a:ext cx="0" cy="27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243645" y="6616931"/>
            <a:ext cx="1288473" cy="24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End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72" idx="4"/>
            <a:endCxn id="26" idx="0"/>
          </p:cNvCxnSpPr>
          <p:nvPr/>
        </p:nvCxnSpPr>
        <p:spPr>
          <a:xfrm>
            <a:off x="4887882" y="6403959"/>
            <a:ext cx="0" cy="21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8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423" y="148281"/>
            <a:ext cx="2603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Find the largest of three numbers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29514" y="700216"/>
            <a:ext cx="2710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BEGIN</a:t>
            </a:r>
          </a:p>
          <a:p>
            <a:r>
              <a:rPr lang="en-US" sz="1200" dirty="0" smtClean="0"/>
              <a:t>    OUTPUT “Enter the value for a= “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INPUT a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OUTPUT “Enter the value for b=“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INPUT b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OUTPUT “Enter the value for c=“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INPUT c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IF a &gt; b and a&gt;c THEN</a:t>
            </a:r>
          </a:p>
          <a:p>
            <a:r>
              <a:rPr lang="en-US" sz="1200" dirty="0" smtClean="0"/>
              <a:t>        DISPLAY “a is the largest”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IF b&gt;a and b&gt;c THEN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DISPLAY “b is the largest”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IF c&gt;b and c &gt;a THEN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DISPLAY “c is the largest”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ENDIF</a:t>
            </a:r>
          </a:p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4959178" y="148281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4477264" y="550903"/>
            <a:ext cx="1853514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“Enter the value for a”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5" idx="1"/>
          </p:cNvCxnSpPr>
          <p:nvPr/>
        </p:nvCxnSpPr>
        <p:spPr>
          <a:xfrm flipH="1">
            <a:off x="5404021" y="373790"/>
            <a:ext cx="1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4291913" y="1008103"/>
            <a:ext cx="1853514" cy="227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4"/>
            <a:endCxn id="8" idx="0"/>
          </p:cNvCxnSpPr>
          <p:nvPr/>
        </p:nvCxnSpPr>
        <p:spPr>
          <a:xfrm>
            <a:off x="5404021" y="830990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/>
          <p:cNvSpPr/>
          <p:nvPr/>
        </p:nvSpPr>
        <p:spPr>
          <a:xfrm>
            <a:off x="4291913" y="1412788"/>
            <a:ext cx="1853514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“Enter the value for b”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8" idx="4"/>
            <a:endCxn id="27" idx="1"/>
          </p:cNvCxnSpPr>
          <p:nvPr/>
        </p:nvCxnSpPr>
        <p:spPr>
          <a:xfrm>
            <a:off x="5218670" y="1235675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ata 35"/>
          <p:cNvSpPr/>
          <p:nvPr/>
        </p:nvSpPr>
        <p:spPr>
          <a:xfrm>
            <a:off x="4291913" y="1869988"/>
            <a:ext cx="1853514" cy="227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7" idx="4"/>
            <a:endCxn id="36" idx="1"/>
          </p:cNvCxnSpPr>
          <p:nvPr/>
        </p:nvCxnSpPr>
        <p:spPr>
          <a:xfrm>
            <a:off x="5218670" y="1692875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/>
          <p:cNvSpPr/>
          <p:nvPr/>
        </p:nvSpPr>
        <p:spPr>
          <a:xfrm>
            <a:off x="4291913" y="2274673"/>
            <a:ext cx="1853514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“Enter the value for c”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42" idx="1"/>
          </p:cNvCxnSpPr>
          <p:nvPr/>
        </p:nvCxnSpPr>
        <p:spPr>
          <a:xfrm>
            <a:off x="5218670" y="2097560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4291913" y="2731873"/>
            <a:ext cx="1853514" cy="227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2" idx="4"/>
            <a:endCxn id="46" idx="1"/>
          </p:cNvCxnSpPr>
          <p:nvPr/>
        </p:nvCxnSpPr>
        <p:spPr>
          <a:xfrm>
            <a:off x="5218670" y="2554760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/>
          <p:cNvSpPr/>
          <p:nvPr/>
        </p:nvSpPr>
        <p:spPr>
          <a:xfrm>
            <a:off x="4662616" y="3136558"/>
            <a:ext cx="1112108" cy="74964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a&gt;b and a&gt;c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6" idx="4"/>
            <a:endCxn id="51" idx="0"/>
          </p:cNvCxnSpPr>
          <p:nvPr/>
        </p:nvCxnSpPr>
        <p:spPr>
          <a:xfrm>
            <a:off x="5218670" y="2959445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3"/>
            <a:endCxn id="59" idx="2"/>
          </p:cNvCxnSpPr>
          <p:nvPr/>
        </p:nvCxnSpPr>
        <p:spPr>
          <a:xfrm flipV="1">
            <a:off x="5774724" y="3511379"/>
            <a:ext cx="2290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ata 58"/>
          <p:cNvSpPr/>
          <p:nvPr/>
        </p:nvSpPr>
        <p:spPr>
          <a:xfrm>
            <a:off x="5848865" y="3371335"/>
            <a:ext cx="1548713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“a is the largest”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574691" y="3398623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9" idx="5"/>
            <a:endCxn id="64" idx="2"/>
          </p:cNvCxnSpPr>
          <p:nvPr/>
        </p:nvCxnSpPr>
        <p:spPr>
          <a:xfrm flipV="1">
            <a:off x="7242707" y="3511378"/>
            <a:ext cx="331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4681" y="3275512"/>
            <a:ext cx="42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51" idx="2"/>
            <a:endCxn id="74" idx="0"/>
          </p:cNvCxnSpPr>
          <p:nvPr/>
        </p:nvCxnSpPr>
        <p:spPr>
          <a:xfrm>
            <a:off x="5218670" y="3886201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73"/>
          <p:cNvSpPr/>
          <p:nvPr/>
        </p:nvSpPr>
        <p:spPr>
          <a:xfrm>
            <a:off x="4662616" y="4063314"/>
            <a:ext cx="1112108" cy="74964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b&gt;b and b&gt;c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4" idx="3"/>
            <a:endCxn id="78" idx="2"/>
          </p:cNvCxnSpPr>
          <p:nvPr/>
        </p:nvCxnSpPr>
        <p:spPr>
          <a:xfrm flipV="1">
            <a:off x="5774724" y="4438135"/>
            <a:ext cx="229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/>
          <p:cNvSpPr/>
          <p:nvPr/>
        </p:nvSpPr>
        <p:spPr>
          <a:xfrm>
            <a:off x="5848864" y="4298091"/>
            <a:ext cx="1548713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“b is the largest”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78" idx="5"/>
            <a:endCxn id="84" idx="2"/>
          </p:cNvCxnSpPr>
          <p:nvPr/>
        </p:nvCxnSpPr>
        <p:spPr>
          <a:xfrm flipV="1">
            <a:off x="7242706" y="4438134"/>
            <a:ext cx="331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574690" y="4325379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74" idx="2"/>
            <a:endCxn id="91" idx="0"/>
          </p:cNvCxnSpPr>
          <p:nvPr/>
        </p:nvCxnSpPr>
        <p:spPr>
          <a:xfrm>
            <a:off x="5218670" y="4812957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ecision 90"/>
          <p:cNvSpPr/>
          <p:nvPr/>
        </p:nvSpPr>
        <p:spPr>
          <a:xfrm>
            <a:off x="4662616" y="4990070"/>
            <a:ext cx="1112108" cy="74964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c&gt;b and c&gt;a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91" idx="3"/>
            <a:endCxn id="96" idx="2"/>
          </p:cNvCxnSpPr>
          <p:nvPr/>
        </p:nvCxnSpPr>
        <p:spPr>
          <a:xfrm flipV="1">
            <a:off x="5774724" y="5364891"/>
            <a:ext cx="2693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ata 95"/>
          <p:cNvSpPr/>
          <p:nvPr/>
        </p:nvSpPr>
        <p:spPr>
          <a:xfrm>
            <a:off x="5889229" y="5224847"/>
            <a:ext cx="1548713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“c is the largest”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574690" y="5252135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6" idx="5"/>
            <a:endCxn id="99" idx="2"/>
          </p:cNvCxnSpPr>
          <p:nvPr/>
        </p:nvCxnSpPr>
        <p:spPr>
          <a:xfrm flipV="1">
            <a:off x="7283071" y="5364890"/>
            <a:ext cx="291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773826" y="5908071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91" idx="2"/>
            <a:endCxn id="104" idx="0"/>
          </p:cNvCxnSpPr>
          <p:nvPr/>
        </p:nvCxnSpPr>
        <p:spPr>
          <a:xfrm>
            <a:off x="5218670" y="5739713"/>
            <a:ext cx="0" cy="16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21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183" y="238897"/>
            <a:ext cx="2660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4. Find the GCD and LCM of two numbers.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403654" y="700216"/>
            <a:ext cx="29161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BEGIN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DISPLAY “Enter the value for a=“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INPUT a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DISPLAY “Enter the value for b=“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INPUT b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d = b – a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IF (a mod d) and (b mod d) = 0 THEN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DISPLAY “d is the HCF”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ELSE</a:t>
            </a:r>
            <a:endParaRPr lang="en-US" sz="1000" dirty="0"/>
          </a:p>
          <a:p>
            <a:r>
              <a:rPr lang="en-US" sz="1000" dirty="0" smtClean="0"/>
              <a:t>        c = d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WHILE c !=0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IF (a mod c) and (b mod c) = 0 THEN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  DISPLAY “c is the HCF”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  END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ELSE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  DECREMENT c by 1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ENDIF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ENDWHILE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ENDIF</a:t>
            </a:r>
          </a:p>
          <a:p>
            <a:r>
              <a:rPr lang="en-US" sz="1000" dirty="0" smtClean="0"/>
              <a:t>END</a:t>
            </a:r>
          </a:p>
        </p:txBody>
      </p:sp>
      <p:sp>
        <p:nvSpPr>
          <p:cNvPr id="4" name="Oval 3"/>
          <p:cNvSpPr/>
          <p:nvPr/>
        </p:nvSpPr>
        <p:spPr>
          <a:xfrm>
            <a:off x="5988908" y="147280"/>
            <a:ext cx="1021492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5675870" y="560173"/>
            <a:ext cx="1647567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“Enter the value for a”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5" idx="1"/>
          </p:cNvCxnSpPr>
          <p:nvPr/>
        </p:nvCxnSpPr>
        <p:spPr>
          <a:xfrm>
            <a:off x="6499654" y="369702"/>
            <a:ext cx="0" cy="19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5605849" y="1030730"/>
            <a:ext cx="1647567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“Enter the value for a”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0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455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Students</cp:lastModifiedBy>
  <cp:revision>13</cp:revision>
  <dcterms:created xsi:type="dcterms:W3CDTF">2021-04-26T16:29:54Z</dcterms:created>
  <dcterms:modified xsi:type="dcterms:W3CDTF">2021-04-26T18:53:52Z</dcterms:modified>
</cp:coreProperties>
</file>