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T-LAB" initials="S" lastIdx="1" clrIdx="0">
    <p:extLst>
      <p:ext uri="{19B8F6BF-5375-455C-9EA6-DF929625EA0E}">
        <p15:presenceInfo xmlns:p15="http://schemas.microsoft.com/office/powerpoint/2012/main" userId="SST-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87" d="100"/>
          <a:sy n="87" d="100"/>
        </p:scale>
        <p:origin x="-31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2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55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5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9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2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0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7AE8-3FDD-4B24-882A-BF32097065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7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>
            <a:off x="2651759" y="429760"/>
            <a:ext cx="466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815737" y="806086"/>
            <a:ext cx="1672047" cy="4982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an integer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0706" y="1707503"/>
            <a:ext cx="1881051" cy="493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Store input in “value”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0706" y="2592978"/>
            <a:ext cx="1797078" cy="529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 = values - 17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1690706" y="3638006"/>
            <a:ext cx="1797078" cy="147610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x greater than 17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87785" y="4376057"/>
            <a:ext cx="54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84579" y="5114109"/>
            <a:ext cx="466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2631232" y="1315617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31231" y="2201092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>
            <a:off x="2584579" y="3122023"/>
            <a:ext cx="4666" cy="51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87784" y="41234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544228" y="5125386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045754" y="4180114"/>
            <a:ext cx="1881051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Store 2*x in result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26805" y="4376057"/>
            <a:ext cx="54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>
            <a:off x="6348546" y="4139290"/>
            <a:ext cx="1672047" cy="4982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lowchart: Data 25"/>
          <p:cNvSpPr/>
          <p:nvPr/>
        </p:nvSpPr>
        <p:spPr>
          <a:xfrm>
            <a:off x="1555412" y="5494161"/>
            <a:ext cx="2016345" cy="59824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abs(result)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881880" y="4376057"/>
            <a:ext cx="54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44228" y="6092401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35932" y="270588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Question 1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994143" y="45856"/>
            <a:ext cx="1315233" cy="368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442334" y="4191885"/>
            <a:ext cx="1315233" cy="368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886611" y="6472453"/>
            <a:ext cx="1315233" cy="368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2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2063931" y="1031965"/>
            <a:ext cx="2181497" cy="7837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Get integer inputs </a:t>
            </a:r>
            <a:r>
              <a:rPr lang="en-GB" dirty="0" err="1" smtClean="0">
                <a:solidFill>
                  <a:schemeClr val="tx1"/>
                </a:solidFill>
              </a:rPr>
              <a:t>a,b,c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57453" y="600891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1926771" y="2246811"/>
            <a:ext cx="2455816" cy="163285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a equal to b, and b equal to 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82587" y="3063239"/>
            <a:ext cx="59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76949" y="2756263"/>
            <a:ext cx="214230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 = (a + b + c) *3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2587" y="2661251"/>
            <a:ext cx="59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19257" y="3030583"/>
            <a:ext cx="59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7530739" y="2638697"/>
            <a:ext cx="2181497" cy="7837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result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54679" y="1815737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54679" y="3879668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63931" y="4310742"/>
            <a:ext cx="214230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</a:t>
            </a:r>
            <a:r>
              <a:rPr lang="en-GB" sz="2000" dirty="0" smtClean="0">
                <a:solidFill>
                  <a:schemeClr val="tx1"/>
                </a:solidFill>
              </a:rPr>
              <a:t>lt = a + b + </a:t>
            </a:r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2024742" y="5290456"/>
            <a:ext cx="2181497" cy="7837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result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24198" y="4859382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9257" y="235131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Question2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480153" y="235131"/>
            <a:ext cx="1390389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92578" y="2845917"/>
            <a:ext cx="1390389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484350" y="3030583"/>
            <a:ext cx="59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459484" y="6505302"/>
            <a:ext cx="1390389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15489" y="6074228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endCxn id="6" idx="1"/>
          </p:cNvCxnSpPr>
          <p:nvPr/>
        </p:nvCxnSpPr>
        <p:spPr>
          <a:xfrm>
            <a:off x="3446744" y="419442"/>
            <a:ext cx="0" cy="3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419609" y="754700"/>
            <a:ext cx="2054269" cy="52731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Get integer input </a:t>
            </a:r>
            <a:r>
              <a:rPr lang="en-GB" dirty="0" err="1" smtClean="0">
                <a:solidFill>
                  <a:sysClr val="windowText" lastClr="000000"/>
                </a:solidFill>
              </a:rPr>
              <a:t>a,b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606457" y="1557215"/>
            <a:ext cx="1678487" cy="10173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a equal to 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3446744" y="1282017"/>
            <a:ext cx="0" cy="27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7" idx="2"/>
          </p:cNvCxnSpPr>
          <p:nvPr/>
        </p:nvCxnSpPr>
        <p:spPr>
          <a:xfrm>
            <a:off x="4284944" y="2065901"/>
            <a:ext cx="292065" cy="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8628" y="2953498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7" name="Flowchart: Data 16"/>
          <p:cNvSpPr/>
          <p:nvPr/>
        </p:nvSpPr>
        <p:spPr>
          <a:xfrm>
            <a:off x="4371582" y="1686646"/>
            <a:ext cx="2054269" cy="7766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Output “True”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2418565" y="2771871"/>
            <a:ext cx="2054269" cy="114612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(a + b) equal to 5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490366" y="3341805"/>
            <a:ext cx="363256" cy="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67927" y="1681391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2" name="Flowchart: Data 21"/>
          <p:cNvSpPr/>
          <p:nvPr/>
        </p:nvSpPr>
        <p:spPr>
          <a:xfrm>
            <a:off x="4631390" y="2953498"/>
            <a:ext cx="2054269" cy="7766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Output “True”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Arrow Connector 39"/>
          <p:cNvCxnSpPr>
            <a:stCxn id="7" idx="2"/>
            <a:endCxn id="19" idx="0"/>
          </p:cNvCxnSpPr>
          <p:nvPr/>
        </p:nvCxnSpPr>
        <p:spPr>
          <a:xfrm flipH="1">
            <a:off x="3445700" y="2574586"/>
            <a:ext cx="1" cy="19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2469189" y="4135079"/>
            <a:ext cx="1953018" cy="11523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(a - b) equal to 5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398076" y="4711276"/>
            <a:ext cx="292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445698" y="3918000"/>
            <a:ext cx="1" cy="19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ata 56"/>
          <p:cNvSpPr/>
          <p:nvPr/>
        </p:nvSpPr>
        <p:spPr>
          <a:xfrm>
            <a:off x="4472833" y="4320917"/>
            <a:ext cx="2054269" cy="7766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Output “True”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64470" y="4333631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3454986" y="2497433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2234" y="3831976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445697" y="5309211"/>
            <a:ext cx="1" cy="19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45697" y="5222630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64" name="Flowchart: Data 63"/>
          <p:cNvSpPr/>
          <p:nvPr/>
        </p:nvSpPr>
        <p:spPr>
          <a:xfrm>
            <a:off x="2418562" y="5528231"/>
            <a:ext cx="2054269" cy="7766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Output “False”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54444" y="416311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Question3</a:t>
            </a:r>
            <a:endParaRPr lang="en-GB" dirty="0"/>
          </a:p>
        </p:txBody>
      </p:sp>
      <p:sp>
        <p:nvSpPr>
          <p:cNvPr id="66" name="Oval 65"/>
          <p:cNvSpPr/>
          <p:nvPr/>
        </p:nvSpPr>
        <p:spPr>
          <a:xfrm>
            <a:off x="2821901" y="135888"/>
            <a:ext cx="1266170" cy="2815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812612" y="6538733"/>
            <a:ext cx="1266170" cy="2815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4" idx="4"/>
            <a:endCxn id="67" idx="0"/>
          </p:cNvCxnSpPr>
          <p:nvPr/>
        </p:nvCxnSpPr>
        <p:spPr>
          <a:xfrm>
            <a:off x="3445697" y="6304844"/>
            <a:ext cx="0" cy="23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029208" y="475990"/>
            <a:ext cx="0" cy="30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ata 4"/>
          <p:cNvSpPr/>
          <p:nvPr/>
        </p:nvSpPr>
        <p:spPr>
          <a:xfrm>
            <a:off x="1991638" y="776614"/>
            <a:ext cx="2075144" cy="49478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Input integers </a:t>
            </a:r>
            <a:r>
              <a:rPr lang="en-GB" sz="1400" dirty="0" err="1" smtClean="0">
                <a:solidFill>
                  <a:schemeClr val="tx1"/>
                </a:solidFill>
              </a:rPr>
              <a:t>a,b,c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Flowchart: Predefined Process 5"/>
          <p:cNvSpPr/>
          <p:nvPr/>
        </p:nvSpPr>
        <p:spPr>
          <a:xfrm>
            <a:off x="2018769" y="1603336"/>
            <a:ext cx="1615858" cy="325673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max(</a:t>
            </a:r>
            <a:r>
              <a:rPr lang="en-GB" sz="1400" dirty="0" err="1" smtClean="0">
                <a:solidFill>
                  <a:schemeClr val="tx1"/>
                </a:solidFill>
              </a:rPr>
              <a:t>a,b,c</a:t>
            </a:r>
            <a:r>
              <a:rPr lang="en-GB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83281" y="1271395"/>
            <a:ext cx="0" cy="27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91638" y="2260954"/>
            <a:ext cx="1753644" cy="46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</a:t>
            </a:r>
            <a:r>
              <a:rPr lang="en-GB" sz="1400" dirty="0" smtClean="0">
                <a:solidFill>
                  <a:schemeClr val="tx1"/>
                </a:solidFill>
              </a:rPr>
              <a:t>aximum = max(</a:t>
            </a:r>
            <a:r>
              <a:rPr lang="en-GB" sz="1400" dirty="0" err="1" smtClean="0">
                <a:solidFill>
                  <a:schemeClr val="tx1"/>
                </a:solidFill>
              </a:rPr>
              <a:t>a,b,c</a:t>
            </a:r>
            <a:r>
              <a:rPr lang="en-GB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28998" y="1941543"/>
            <a:ext cx="0" cy="31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91638" y="3613746"/>
            <a:ext cx="1753644" cy="46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</a:t>
            </a:r>
            <a:r>
              <a:rPr lang="en-GB" sz="1400" dirty="0" smtClean="0">
                <a:solidFill>
                  <a:schemeClr val="tx1"/>
                </a:solidFill>
              </a:rPr>
              <a:t>aximum = max(</a:t>
            </a:r>
            <a:r>
              <a:rPr lang="en-GB" sz="1400" dirty="0" err="1" smtClean="0">
                <a:solidFill>
                  <a:schemeClr val="tx1"/>
                </a:solidFill>
              </a:rPr>
              <a:t>a,b,c</a:t>
            </a:r>
            <a:r>
              <a:rPr lang="en-GB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Flowchart: Predefined Process 10"/>
          <p:cNvSpPr/>
          <p:nvPr/>
        </p:nvSpPr>
        <p:spPr>
          <a:xfrm>
            <a:off x="2135687" y="2974933"/>
            <a:ext cx="1615858" cy="363250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min(</a:t>
            </a:r>
            <a:r>
              <a:rPr lang="en-GB" sz="1400" dirty="0" err="1" smtClean="0">
                <a:solidFill>
                  <a:schemeClr val="tx1"/>
                </a:solidFill>
              </a:rPr>
              <a:t>a,b,c</a:t>
            </a:r>
            <a:r>
              <a:rPr lang="en-GB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70542" y="2702478"/>
            <a:ext cx="0" cy="27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68460" y="3338183"/>
            <a:ext cx="0" cy="27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732764" y="4362132"/>
            <a:ext cx="2167002" cy="33506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</a:t>
            </a:r>
            <a:r>
              <a:rPr lang="en-GB" sz="1400" dirty="0" smtClean="0">
                <a:solidFill>
                  <a:schemeClr val="tx1"/>
                </a:solidFill>
              </a:rPr>
              <a:t>otal = a + b + c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68460" y="4086560"/>
            <a:ext cx="0" cy="27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/>
          <p:cNvSpPr/>
          <p:nvPr/>
        </p:nvSpPr>
        <p:spPr>
          <a:xfrm>
            <a:off x="1653436" y="4979045"/>
            <a:ext cx="2246330" cy="74529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middle = total – maximum - minimum 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26698" y="4697195"/>
            <a:ext cx="0" cy="27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1467625" y="6006187"/>
            <a:ext cx="2167002" cy="85181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Output maximum, minimum and middle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87023" y="5724337"/>
            <a:ext cx="0" cy="27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7939" y="6432093"/>
            <a:ext cx="471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899766" y="6243796"/>
            <a:ext cx="1139868" cy="376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459274" y="63821"/>
            <a:ext cx="1139868" cy="376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7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85818" y="118706"/>
            <a:ext cx="1139868" cy="388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851" y="3216133"/>
            <a:ext cx="1691012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value_less_than</a:t>
            </a:r>
            <a:r>
              <a:rPr lang="en-GB" sz="1200" dirty="0" smtClean="0">
                <a:solidFill>
                  <a:schemeClr val="tx1"/>
                </a:solidFill>
              </a:rPr>
              <a:t> = range(0,value)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3308374" y="665303"/>
            <a:ext cx="1853852" cy="319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Get input “value”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3389792" y="2618820"/>
            <a:ext cx="1691013" cy="400834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range(0,value)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4" idx="1"/>
          </p:cNvCxnSpPr>
          <p:nvPr/>
        </p:nvCxnSpPr>
        <p:spPr>
          <a:xfrm flipH="1">
            <a:off x="4235300" y="507013"/>
            <a:ext cx="20452" cy="15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38" idx="0"/>
          </p:cNvCxnSpPr>
          <p:nvPr/>
        </p:nvCxnSpPr>
        <p:spPr>
          <a:xfrm>
            <a:off x="4235300" y="984875"/>
            <a:ext cx="0" cy="15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2"/>
            <a:endCxn id="15" idx="0"/>
          </p:cNvCxnSpPr>
          <p:nvPr/>
        </p:nvCxnSpPr>
        <p:spPr>
          <a:xfrm>
            <a:off x="4235300" y="1823854"/>
            <a:ext cx="10226" cy="19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3400851" y="4348553"/>
            <a:ext cx="1709807" cy="9144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Is length equal to zero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1000" y="2021016"/>
            <a:ext cx="154905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</a:t>
            </a:r>
            <a:r>
              <a:rPr lang="en-GB" sz="1200" dirty="0" smtClean="0">
                <a:solidFill>
                  <a:schemeClr val="tx1"/>
                </a:solidFill>
              </a:rPr>
              <a:t>esult = 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85634" y="6349117"/>
            <a:ext cx="154905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length = length - 1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5" idx="2"/>
            <a:endCxn id="3" idx="0"/>
          </p:cNvCxnSpPr>
          <p:nvPr/>
        </p:nvCxnSpPr>
        <p:spPr>
          <a:xfrm>
            <a:off x="4235299" y="3019654"/>
            <a:ext cx="11058" cy="19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2"/>
            <a:endCxn id="14" idx="0"/>
          </p:cNvCxnSpPr>
          <p:nvPr/>
        </p:nvCxnSpPr>
        <p:spPr>
          <a:xfrm flipH="1">
            <a:off x="4255755" y="4179773"/>
            <a:ext cx="3134" cy="1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07119" y="3823324"/>
            <a:ext cx="1703539" cy="35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</a:t>
            </a:r>
            <a:r>
              <a:rPr lang="en-GB" sz="1200" dirty="0" smtClean="0">
                <a:solidFill>
                  <a:schemeClr val="tx1"/>
                </a:solidFill>
              </a:rPr>
              <a:t>ength = </a:t>
            </a:r>
            <a:r>
              <a:rPr lang="en-GB" sz="1200" dirty="0" err="1" smtClean="0">
                <a:solidFill>
                  <a:schemeClr val="tx1"/>
                </a:solidFill>
              </a:rPr>
              <a:t>len</a:t>
            </a:r>
            <a:r>
              <a:rPr lang="en-GB" sz="1200" dirty="0" smtClean="0">
                <a:solidFill>
                  <a:schemeClr val="tx1"/>
                </a:solidFill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</a:rPr>
              <a:t>value_less_than</a:t>
            </a:r>
            <a:r>
              <a:rPr lang="en-GB" sz="1200" dirty="0" smtClean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3" idx="2"/>
            <a:endCxn id="20" idx="0"/>
          </p:cNvCxnSpPr>
          <p:nvPr/>
        </p:nvCxnSpPr>
        <p:spPr>
          <a:xfrm>
            <a:off x="4246357" y="3654544"/>
            <a:ext cx="12532" cy="1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2"/>
            <a:endCxn id="37" idx="0"/>
          </p:cNvCxnSpPr>
          <p:nvPr/>
        </p:nvCxnSpPr>
        <p:spPr>
          <a:xfrm flipH="1">
            <a:off x="4260160" y="5735980"/>
            <a:ext cx="4405" cy="16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169" y="5111543"/>
            <a:ext cx="488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</a:t>
            </a:r>
            <a:endParaRPr lang="en-GB" sz="1400" dirty="0"/>
          </a:p>
        </p:txBody>
      </p:sp>
      <p:cxnSp>
        <p:nvCxnSpPr>
          <p:cNvPr id="35" name="Straight Arrow Connector 34"/>
          <p:cNvCxnSpPr>
            <a:stCxn id="14" idx="2"/>
            <a:endCxn id="23" idx="0"/>
          </p:cNvCxnSpPr>
          <p:nvPr/>
        </p:nvCxnSpPr>
        <p:spPr>
          <a:xfrm>
            <a:off x="4255755" y="5262953"/>
            <a:ext cx="8810" cy="17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9179572" y="901872"/>
            <a:ext cx="1853852" cy="42588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Output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93360" y="5896056"/>
            <a:ext cx="2133600" cy="297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result = result + </a:t>
            </a:r>
            <a:r>
              <a:rPr lang="en-GB" sz="1400" dirty="0" smtClean="0">
                <a:solidFill>
                  <a:schemeClr val="tx1"/>
                </a:solidFill>
              </a:rPr>
              <a:t>Total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32336" y="5438525"/>
            <a:ext cx="2464457" cy="297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Total = </a:t>
            </a:r>
            <a:r>
              <a:rPr lang="en-GB" sz="1200" dirty="0" err="1">
                <a:solidFill>
                  <a:schemeClr val="tx1"/>
                </a:solidFill>
              </a:rPr>
              <a:t>value_less_than</a:t>
            </a:r>
            <a:r>
              <a:rPr lang="en-GB" sz="1200" dirty="0">
                <a:solidFill>
                  <a:schemeClr val="tx1"/>
                </a:solidFill>
              </a:rPr>
              <a:t>[length</a:t>
            </a:r>
            <a:r>
              <a:rPr lang="en-GB" sz="1200" dirty="0" smtClean="0">
                <a:solidFill>
                  <a:schemeClr val="tx1"/>
                </a:solidFill>
              </a:rPr>
              <a:t>] * *3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3380396" y="1143664"/>
            <a:ext cx="1709807" cy="6801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Is </a:t>
            </a:r>
            <a:r>
              <a:rPr lang="en-GB" sz="1200" dirty="0" smtClean="0">
                <a:solidFill>
                  <a:schemeClr val="tx1"/>
                </a:solidFill>
              </a:rPr>
              <a:t>value greater than 0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2336" y="4572783"/>
            <a:ext cx="488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Yes</a:t>
            </a:r>
            <a:endParaRPr lang="en-GB" sz="1400" dirty="0"/>
          </a:p>
        </p:txBody>
      </p:sp>
      <p:cxnSp>
        <p:nvCxnSpPr>
          <p:cNvPr id="53" name="Straight Arrow Connector 52"/>
          <p:cNvCxnSpPr>
            <a:stCxn id="38" idx="1"/>
            <a:endCxn id="128" idx="5"/>
          </p:cNvCxnSpPr>
          <p:nvPr/>
        </p:nvCxnSpPr>
        <p:spPr>
          <a:xfrm flipH="1">
            <a:off x="2827153" y="1483759"/>
            <a:ext cx="553243" cy="18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5" idx="2"/>
            <a:endCxn id="5" idx="0"/>
          </p:cNvCxnSpPr>
          <p:nvPr/>
        </p:nvCxnSpPr>
        <p:spPr>
          <a:xfrm flipH="1">
            <a:off x="4235299" y="2371745"/>
            <a:ext cx="10227" cy="24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6" idx="3"/>
            <a:endCxn id="14" idx="3"/>
          </p:cNvCxnSpPr>
          <p:nvPr/>
        </p:nvCxnSpPr>
        <p:spPr>
          <a:xfrm flipV="1">
            <a:off x="5034685" y="4805753"/>
            <a:ext cx="75973" cy="1718729"/>
          </a:xfrm>
          <a:prstGeom prst="bentConnector3">
            <a:avLst>
              <a:gd name="adj1" fmla="val 922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4" idx="1"/>
            <a:endCxn id="125" idx="5"/>
          </p:cNvCxnSpPr>
          <p:nvPr/>
        </p:nvCxnSpPr>
        <p:spPr>
          <a:xfrm flipH="1">
            <a:off x="2946224" y="4805753"/>
            <a:ext cx="454627" cy="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Data 124"/>
          <p:cNvSpPr/>
          <p:nvPr/>
        </p:nvSpPr>
        <p:spPr>
          <a:xfrm>
            <a:off x="1960209" y="4639739"/>
            <a:ext cx="1095572" cy="33755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Output result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8" name="Flowchart: Data 127"/>
          <p:cNvSpPr/>
          <p:nvPr/>
        </p:nvSpPr>
        <p:spPr>
          <a:xfrm>
            <a:off x="980502" y="1491242"/>
            <a:ext cx="2051834" cy="348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Output “Input a positive integer”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37" idx="2"/>
            <a:endCxn id="16" idx="0"/>
          </p:cNvCxnSpPr>
          <p:nvPr/>
        </p:nvCxnSpPr>
        <p:spPr>
          <a:xfrm>
            <a:off x="4260160" y="6193512"/>
            <a:ext cx="0" cy="15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0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224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33</cp:revision>
  <dcterms:created xsi:type="dcterms:W3CDTF">2021-04-20T11:15:03Z</dcterms:created>
  <dcterms:modified xsi:type="dcterms:W3CDTF">2021-04-22T17:37:50Z</dcterms:modified>
</cp:coreProperties>
</file>