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2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" y="124691"/>
            <a:ext cx="467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 Algorithm to find the root of a Quadratic Equation Ax</a:t>
            </a:r>
            <a:r>
              <a:rPr lang="en-GB" sz="1100" dirty="0" smtClean="0"/>
              <a:t>^2 + Bx^2 + C = 0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4196" y="648393"/>
            <a:ext cx="254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BEGIN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DECLARE </a:t>
            </a:r>
            <a:r>
              <a:rPr lang="en-GB" sz="1200" dirty="0" err="1" smtClean="0"/>
              <a:t>a,b,c</a:t>
            </a:r>
            <a:r>
              <a:rPr lang="en-GB" sz="1200" dirty="0" smtClean="0"/>
              <a:t>: INTEGER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a=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INPUT 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b= “</a:t>
            </a:r>
          </a:p>
          <a:p>
            <a:r>
              <a:rPr lang="en-GB" sz="1200" dirty="0" smtClean="0"/>
              <a:t>    INPUT b</a:t>
            </a:r>
          </a:p>
          <a:p>
            <a:r>
              <a:rPr lang="en-GB" sz="1200" dirty="0" smtClean="0"/>
              <a:t>    DISPLAY “Enter the value for c=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x1 = (-b + (b^2 – 4ac)^1/2)/ 2a</a:t>
            </a:r>
          </a:p>
          <a:p>
            <a:r>
              <a:rPr lang="en-GB" sz="1200" dirty="0" smtClean="0"/>
              <a:t>    x2 = </a:t>
            </a:r>
            <a:r>
              <a:rPr lang="en-GB" sz="1200" dirty="0" smtClean="0"/>
              <a:t> (-b - (b^2 – 4ac)^1/2)/ 2a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x1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x2</a:t>
            </a:r>
          </a:p>
          <a:p>
            <a:r>
              <a:rPr lang="en-GB" sz="12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4243647" y="648393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116" y="1136165"/>
            <a:ext cx="1263534" cy="28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Declare </a:t>
            </a:r>
            <a:r>
              <a:rPr lang="en-GB" sz="1200" dirty="0" err="1" smtClean="0">
                <a:solidFill>
                  <a:schemeClr val="tx1"/>
                </a:solidFill>
              </a:rPr>
              <a:t>a,b,c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4887883" y="889462"/>
            <a:ext cx="1" cy="24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919450" y="15988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a”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1"/>
          </p:cNvCxnSpPr>
          <p:nvPr/>
        </p:nvCxnSpPr>
        <p:spPr>
          <a:xfrm>
            <a:off x="4887883" y="1421476"/>
            <a:ext cx="0" cy="17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3919450" y="220271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a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4"/>
            <a:endCxn id="16" idx="1"/>
          </p:cNvCxnSpPr>
          <p:nvPr/>
        </p:nvCxnSpPr>
        <p:spPr>
          <a:xfrm>
            <a:off x="4887883" y="203946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3919450" y="280654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b”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6" idx="4"/>
            <a:endCxn id="23" idx="1"/>
          </p:cNvCxnSpPr>
          <p:nvPr/>
        </p:nvCxnSpPr>
        <p:spPr>
          <a:xfrm>
            <a:off x="4887883" y="264329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3919450" y="341036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b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3" idx="4"/>
            <a:endCxn id="46" idx="1"/>
          </p:cNvCxnSpPr>
          <p:nvPr/>
        </p:nvCxnSpPr>
        <p:spPr>
          <a:xfrm>
            <a:off x="4887883" y="324711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3919450" y="40141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c”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1"/>
          </p:cNvCxnSpPr>
          <p:nvPr/>
        </p:nvCxnSpPr>
        <p:spPr>
          <a:xfrm>
            <a:off x="4887883" y="385094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32166" y="4680065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X1 = </a:t>
            </a:r>
            <a:r>
              <a:rPr lang="en-GB" sz="1200" dirty="0" smtClean="0">
                <a:solidFill>
                  <a:schemeClr val="tx1"/>
                </a:solidFill>
              </a:rPr>
              <a:t>(-b + (b^2 – 4ac)^1/2)/ 2a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1" idx="4"/>
            <a:endCxn id="56" idx="0"/>
          </p:cNvCxnSpPr>
          <p:nvPr/>
        </p:nvCxnSpPr>
        <p:spPr>
          <a:xfrm>
            <a:off x="4887883" y="4454768"/>
            <a:ext cx="0" cy="2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2166" y="5156194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X2 = </a:t>
            </a:r>
            <a:r>
              <a:rPr lang="en-GB" sz="1200" dirty="0" smtClean="0">
                <a:solidFill>
                  <a:schemeClr val="tx1"/>
                </a:solidFill>
              </a:rPr>
              <a:t>(-b - (b^2 – 4ac)^1/2)/ 2a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6" idx="2"/>
            <a:endCxn id="61" idx="0"/>
          </p:cNvCxnSpPr>
          <p:nvPr/>
        </p:nvCxnSpPr>
        <p:spPr>
          <a:xfrm>
            <a:off x="4887883" y="4971011"/>
            <a:ext cx="0" cy="1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3919449" y="5632323"/>
            <a:ext cx="1936866" cy="33621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x1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1"/>
          </p:cNvCxnSpPr>
          <p:nvPr/>
        </p:nvCxnSpPr>
        <p:spPr>
          <a:xfrm flipH="1">
            <a:off x="4887882" y="5447140"/>
            <a:ext cx="1" cy="1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3919449" y="6162204"/>
            <a:ext cx="1936866" cy="33621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>
                <a:solidFill>
                  <a:schemeClr val="tx1"/>
                </a:solidFill>
              </a:rPr>
              <a:t>Display x2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6" idx="4"/>
            <a:endCxn id="72" idx="1"/>
          </p:cNvCxnSpPr>
          <p:nvPr/>
        </p:nvCxnSpPr>
        <p:spPr>
          <a:xfrm>
            <a:off x="4887882" y="5968538"/>
            <a:ext cx="0" cy="19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4</cp:revision>
  <dcterms:created xsi:type="dcterms:W3CDTF">2021-04-26T16:29:54Z</dcterms:created>
  <dcterms:modified xsi:type="dcterms:W3CDTF">2021-04-26T16:55:18Z</dcterms:modified>
</cp:coreProperties>
</file>