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6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01-AEE4-4F9E-BF51-E8906C52C17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1356-B77B-49FE-914A-CCCDF042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01-AEE4-4F9E-BF51-E8906C52C17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1356-B77B-49FE-914A-CCCDF042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01-AEE4-4F9E-BF51-E8906C52C17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1356-B77B-49FE-914A-CCCDF042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01-AEE4-4F9E-BF51-E8906C52C17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1356-B77B-49FE-914A-CCCDF042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01-AEE4-4F9E-BF51-E8906C52C17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1356-B77B-49FE-914A-CCCDF042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01-AEE4-4F9E-BF51-E8906C52C17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1356-B77B-49FE-914A-CCCDF042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01-AEE4-4F9E-BF51-E8906C52C17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1356-B77B-49FE-914A-CCCDF042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01-AEE4-4F9E-BF51-E8906C52C17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1356-B77B-49FE-914A-CCCDF042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01-AEE4-4F9E-BF51-E8906C52C17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1356-B77B-49FE-914A-CCCDF042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7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01-AEE4-4F9E-BF51-E8906C52C17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1356-B77B-49FE-914A-CCCDF042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01-AEE4-4F9E-BF51-E8906C52C17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1356-B77B-49FE-914A-CCCDF042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CA01-AEE4-4F9E-BF51-E8906C52C17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71356-B77B-49FE-914A-CCCDF042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63204" y="156411"/>
            <a:ext cx="917670" cy="3208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6397" y="661736"/>
            <a:ext cx="1191284" cy="553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DECLARE Names, Age Heights, Scores, Gender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4"/>
            <a:endCxn id="3" idx="0"/>
          </p:cNvCxnSpPr>
          <p:nvPr/>
        </p:nvCxnSpPr>
        <p:spPr>
          <a:xfrm>
            <a:off x="2922039" y="477288"/>
            <a:ext cx="0" cy="18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93339" y="1399637"/>
            <a:ext cx="2057400" cy="625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DECLARE data : Dictionary, containing all the data sets (Names, Age ,Heights ,Scores ,Gender ) </a:t>
            </a:r>
          </a:p>
        </p:txBody>
      </p:sp>
      <p:sp>
        <p:nvSpPr>
          <p:cNvPr id="11" name="Flowchart: Predefined Process 10"/>
          <p:cNvSpPr/>
          <p:nvPr/>
        </p:nvSpPr>
        <p:spPr>
          <a:xfrm>
            <a:off x="1893339" y="2694963"/>
            <a:ext cx="2054654" cy="509297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Visaul</a:t>
            </a:r>
            <a:r>
              <a:rPr lang="en-US" sz="1000" dirty="0" smtClean="0">
                <a:solidFill>
                  <a:schemeClr val="tx1"/>
                </a:solidFill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</a:rPr>
              <a:t>Pandas.Dataframe</a:t>
            </a:r>
            <a:r>
              <a:rPr lang="en-US" sz="1000" dirty="0" smtClean="0">
                <a:solidFill>
                  <a:schemeClr val="tx1"/>
                </a:solidFill>
              </a:rPr>
              <a:t>( data 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6397" y="2185664"/>
            <a:ext cx="1191284" cy="324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mport pandas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3" idx="2"/>
            <a:endCxn id="10" idx="0"/>
          </p:cNvCxnSpPr>
          <p:nvPr/>
        </p:nvCxnSpPr>
        <p:spPr>
          <a:xfrm>
            <a:off x="2922039" y="1215189"/>
            <a:ext cx="0" cy="18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2" idx="0"/>
          </p:cNvCxnSpPr>
          <p:nvPr/>
        </p:nvCxnSpPr>
        <p:spPr>
          <a:xfrm>
            <a:off x="2922039" y="2025280"/>
            <a:ext cx="0" cy="16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1" idx="0"/>
          </p:cNvCxnSpPr>
          <p:nvPr/>
        </p:nvCxnSpPr>
        <p:spPr>
          <a:xfrm flipH="1">
            <a:off x="2920666" y="2510513"/>
            <a:ext cx="1373" cy="18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ata 21"/>
          <p:cNvSpPr/>
          <p:nvPr/>
        </p:nvSpPr>
        <p:spPr>
          <a:xfrm>
            <a:off x="2346158" y="3468955"/>
            <a:ext cx="950495" cy="51735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Visual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1" idx="2"/>
            <a:endCxn id="22" idx="0"/>
          </p:cNvCxnSpPr>
          <p:nvPr/>
        </p:nvCxnSpPr>
        <p:spPr>
          <a:xfrm flipH="1">
            <a:off x="2916455" y="3204260"/>
            <a:ext cx="4211" cy="26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edefined Process 27"/>
          <p:cNvSpPr/>
          <p:nvPr/>
        </p:nvSpPr>
        <p:spPr>
          <a:xfrm>
            <a:off x="1673762" y="4202665"/>
            <a:ext cx="2284627" cy="477620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Visual.to_excel</a:t>
            </a:r>
            <a:r>
              <a:rPr lang="en-US" sz="1000" dirty="0" smtClean="0">
                <a:solidFill>
                  <a:schemeClr val="tx1"/>
                </a:solidFill>
              </a:rPr>
              <a:t>(“visual.xlsx”)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2" idx="4"/>
            <a:endCxn id="28" idx="0"/>
          </p:cNvCxnSpPr>
          <p:nvPr/>
        </p:nvCxnSpPr>
        <p:spPr>
          <a:xfrm flipH="1">
            <a:off x="2816076" y="3986313"/>
            <a:ext cx="5330" cy="21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362493" y="4920698"/>
            <a:ext cx="917670" cy="3208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28" idx="2"/>
            <a:endCxn id="36" idx="0"/>
          </p:cNvCxnSpPr>
          <p:nvPr/>
        </p:nvCxnSpPr>
        <p:spPr>
          <a:xfrm>
            <a:off x="2816076" y="4680285"/>
            <a:ext cx="5252" cy="24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1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Students</dc:creator>
  <cp:lastModifiedBy>Students</cp:lastModifiedBy>
  <cp:revision>5</cp:revision>
  <dcterms:created xsi:type="dcterms:W3CDTF">2021-04-28T17:46:16Z</dcterms:created>
  <dcterms:modified xsi:type="dcterms:W3CDTF">2021-04-28T18:56:03Z</dcterms:modified>
</cp:coreProperties>
</file>