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2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26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8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0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7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1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4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5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FB97-E82D-49D7-B5C9-DA82263A5380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6D6F1-8406-416E-B182-DAE57F745D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193" y="257695"/>
            <a:ext cx="36991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BEGIN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DISPLAY “Enter a whole number: “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INPUT number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IF (number mod 2) = 0 THEN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 DISPLAY “The number is even”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ELSE</a:t>
            </a:r>
          </a:p>
          <a:p>
            <a:r>
              <a:rPr lang="en-GB" sz="1000" dirty="0"/>
              <a:t> </a:t>
            </a:r>
            <a:r>
              <a:rPr lang="en-GB" sz="1000" dirty="0" smtClean="0"/>
              <a:t>        DISPLAY “The number </a:t>
            </a:r>
            <a:r>
              <a:rPr lang="en-GB" sz="1000" smtClean="0"/>
              <a:t>is even”</a:t>
            </a: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212516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1</cp:revision>
  <dcterms:created xsi:type="dcterms:W3CDTF">2021-04-29T13:17:42Z</dcterms:created>
  <dcterms:modified xsi:type="dcterms:W3CDTF">2021-04-29T13:18:40Z</dcterms:modified>
</cp:coreProperties>
</file>