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T-LAB" initials="S" lastIdx="1" clrIdx="0">
    <p:extLst>
      <p:ext uri="{19B8F6BF-5375-455C-9EA6-DF929625EA0E}">
        <p15:presenceInfo xmlns:p15="http://schemas.microsoft.com/office/powerpoint/2012/main" userId="SST-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9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7AE8-3FDD-4B24-882A-BF32097065FC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88D7-7CDE-4446-A4A3-E32B9BB1A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7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5413" y="125964"/>
            <a:ext cx="1240972" cy="289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631234" y="415213"/>
            <a:ext cx="46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815737" y="806086"/>
            <a:ext cx="1672047" cy="498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an integer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0706" y="1707503"/>
            <a:ext cx="1881051" cy="493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Store input in “value”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0706" y="2592978"/>
            <a:ext cx="1797078" cy="529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 = values - 17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1690706" y="3638006"/>
            <a:ext cx="1797078" cy="147610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x greater than 17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7785" y="4376057"/>
            <a:ext cx="54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84579" y="5114109"/>
            <a:ext cx="46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2631232" y="1315617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31231" y="2201092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>
            <a:off x="2584579" y="3122023"/>
            <a:ext cx="4666" cy="51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87784" y="41234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544228" y="5125386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045754" y="4180114"/>
            <a:ext cx="1881051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Store 2*x in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26805" y="4376057"/>
            <a:ext cx="54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6348546" y="4139290"/>
            <a:ext cx="1672047" cy="498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1555412" y="5494161"/>
            <a:ext cx="2016345" cy="59824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abs(result)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42334" y="4243792"/>
            <a:ext cx="1240972" cy="289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881880" y="4376057"/>
            <a:ext cx="54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964093" y="6484287"/>
            <a:ext cx="1240972" cy="289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44228" y="6092401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35932" y="270588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81943" y="274320"/>
            <a:ext cx="1580606" cy="326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063931" y="1031965"/>
            <a:ext cx="2181497" cy="7837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Get integer inputs </a:t>
            </a:r>
            <a:r>
              <a:rPr lang="en-GB" dirty="0" err="1" smtClean="0">
                <a:solidFill>
                  <a:schemeClr val="tx1"/>
                </a:solidFill>
              </a:rPr>
              <a:t>a,b,c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3272246" y="600891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926771" y="2246811"/>
            <a:ext cx="2455816" cy="163285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a equal to b, and b equal to 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82587" y="3063239"/>
            <a:ext cx="5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76949" y="2756263"/>
            <a:ext cx="214230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 = (a + b + c) *3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2587" y="2661251"/>
            <a:ext cx="59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19257" y="3030583"/>
            <a:ext cx="5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7530739" y="2638697"/>
            <a:ext cx="2181497" cy="7837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54679" y="1815737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54679" y="3879668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63931" y="4310742"/>
            <a:ext cx="214230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</a:t>
            </a:r>
            <a:r>
              <a:rPr lang="en-GB" sz="2000" dirty="0" smtClean="0">
                <a:solidFill>
                  <a:schemeClr val="tx1"/>
                </a:solidFill>
              </a:rPr>
              <a:t>lt = a + b + </a:t>
            </a:r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2024742" y="5290456"/>
            <a:ext cx="2181497" cy="7837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4198" y="4859382"/>
            <a:ext cx="0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9257" y="23513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Question2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5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2886" y="148996"/>
            <a:ext cx="1778696" cy="267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endCxn id="6" idx="1"/>
          </p:cNvCxnSpPr>
          <p:nvPr/>
        </p:nvCxnSpPr>
        <p:spPr>
          <a:xfrm>
            <a:off x="3446744" y="419442"/>
            <a:ext cx="0" cy="3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2419609" y="754700"/>
            <a:ext cx="2054269" cy="52731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Get integer input </a:t>
            </a:r>
            <a:r>
              <a:rPr lang="en-GB" dirty="0" err="1" smtClean="0">
                <a:solidFill>
                  <a:sysClr val="windowText" lastClr="000000"/>
                </a:solidFill>
              </a:rPr>
              <a:t>a,b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606457" y="1557215"/>
            <a:ext cx="1678487" cy="10173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a equal to b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>
            <a:off x="3446744" y="1282017"/>
            <a:ext cx="0" cy="2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7" idx="2"/>
          </p:cNvCxnSpPr>
          <p:nvPr/>
        </p:nvCxnSpPr>
        <p:spPr>
          <a:xfrm>
            <a:off x="4284944" y="2065901"/>
            <a:ext cx="292065" cy="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8628" y="2953498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7" name="Flowchart: Data 16"/>
          <p:cNvSpPr/>
          <p:nvPr/>
        </p:nvSpPr>
        <p:spPr>
          <a:xfrm>
            <a:off x="4371582" y="1686646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“True”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2418565" y="2771871"/>
            <a:ext cx="2054269" cy="114612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(a + b) equal to 5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90366" y="3341805"/>
            <a:ext cx="363256" cy="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7927" y="1681391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2" name="Flowchart: Data 21"/>
          <p:cNvSpPr/>
          <p:nvPr/>
        </p:nvSpPr>
        <p:spPr>
          <a:xfrm>
            <a:off x="4631390" y="2953498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“True”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Arrow Connector 39"/>
          <p:cNvCxnSpPr>
            <a:stCxn id="7" idx="2"/>
            <a:endCxn id="19" idx="0"/>
          </p:cNvCxnSpPr>
          <p:nvPr/>
        </p:nvCxnSpPr>
        <p:spPr>
          <a:xfrm flipH="1">
            <a:off x="3445700" y="2574586"/>
            <a:ext cx="1" cy="1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2469189" y="4135079"/>
            <a:ext cx="1953018" cy="11523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(a - b) equal to 5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398076" y="4711276"/>
            <a:ext cx="292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445698" y="3918000"/>
            <a:ext cx="1" cy="1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/>
          <p:cNvSpPr/>
          <p:nvPr/>
        </p:nvSpPr>
        <p:spPr>
          <a:xfrm>
            <a:off x="4472833" y="4320917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“True”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64470" y="4333631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3454986" y="2497433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2234" y="3831976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445697" y="5309211"/>
            <a:ext cx="1" cy="19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45697" y="5222630"/>
            <a:ext cx="5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4" name="Flowchart: Data 63"/>
          <p:cNvSpPr/>
          <p:nvPr/>
        </p:nvSpPr>
        <p:spPr>
          <a:xfrm>
            <a:off x="2418562" y="5528231"/>
            <a:ext cx="2054269" cy="77661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Output “False”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54444" y="416311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Question3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2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9</cp:revision>
  <dcterms:created xsi:type="dcterms:W3CDTF">2021-04-20T11:15:03Z</dcterms:created>
  <dcterms:modified xsi:type="dcterms:W3CDTF">2021-04-20T12:55:27Z</dcterms:modified>
</cp:coreProperties>
</file>