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20271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80654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64329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41036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324711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40141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85094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8006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(-b +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56" idx="0"/>
          </p:cNvCxnSpPr>
          <p:nvPr/>
        </p:nvCxnSpPr>
        <p:spPr>
          <a:xfrm>
            <a:off x="4887883" y="4454768"/>
            <a:ext cx="0" cy="2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(-b -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71011"/>
            <a:ext cx="0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4"/>
            <a:ext cx="1936866" cy="2553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5"/>
            <a:ext cx="1936866" cy="2417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887716"/>
            <a:ext cx="0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3645" y="6616931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72" idx="4"/>
            <a:endCxn id="26" idx="0"/>
          </p:cNvCxnSpPr>
          <p:nvPr/>
        </p:nvCxnSpPr>
        <p:spPr>
          <a:xfrm>
            <a:off x="4887882" y="6403959"/>
            <a:ext cx="0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23" y="148281"/>
            <a:ext cx="2603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Find the largest of three numbers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9514" y="700216"/>
            <a:ext cx="2710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    OUTPUT “Enter the value for a= 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b=“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b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c=“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c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a &gt; b and a&gt;c THEN</a:t>
            </a:r>
          </a:p>
          <a:p>
            <a:r>
              <a:rPr lang="en-US" sz="1200" dirty="0" smtClean="0"/>
              <a:t>        DISPLAY “a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b&gt;a and b&gt;c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“b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c&gt;b and c &gt;a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“c is the largest”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ENDIF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959178" y="14828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477264" y="55090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H="1">
            <a:off x="5404021" y="373790"/>
            <a:ext cx="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291913" y="100810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8" idx="0"/>
          </p:cNvCxnSpPr>
          <p:nvPr/>
        </p:nvCxnSpPr>
        <p:spPr>
          <a:xfrm>
            <a:off x="5404021" y="83099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291913" y="1412788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4"/>
            <a:endCxn id="27" idx="1"/>
          </p:cNvCxnSpPr>
          <p:nvPr/>
        </p:nvCxnSpPr>
        <p:spPr>
          <a:xfrm>
            <a:off x="5218670" y="12356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91913" y="1869988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4"/>
            <a:endCxn id="36" idx="1"/>
          </p:cNvCxnSpPr>
          <p:nvPr/>
        </p:nvCxnSpPr>
        <p:spPr>
          <a:xfrm>
            <a:off x="5218670" y="16928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4291913" y="227467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c”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2" idx="1"/>
          </p:cNvCxnSpPr>
          <p:nvPr/>
        </p:nvCxnSpPr>
        <p:spPr>
          <a:xfrm>
            <a:off x="5218670" y="20975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4291913" y="273187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4"/>
            <a:endCxn id="46" idx="1"/>
          </p:cNvCxnSpPr>
          <p:nvPr/>
        </p:nvCxnSpPr>
        <p:spPr>
          <a:xfrm>
            <a:off x="5218670" y="25547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4662616" y="3136558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 and a&gt;c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0"/>
          </p:cNvCxnSpPr>
          <p:nvPr/>
        </p:nvCxnSpPr>
        <p:spPr>
          <a:xfrm>
            <a:off x="5218670" y="295944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9" idx="2"/>
          </p:cNvCxnSpPr>
          <p:nvPr/>
        </p:nvCxnSpPr>
        <p:spPr>
          <a:xfrm flipV="1">
            <a:off x="5774724" y="3511379"/>
            <a:ext cx="22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848865" y="3371335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“a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4691" y="3398623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2"/>
          </p:cNvCxnSpPr>
          <p:nvPr/>
        </p:nvCxnSpPr>
        <p:spPr>
          <a:xfrm flipV="1">
            <a:off x="7242707" y="3511378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4681" y="3275512"/>
            <a:ext cx="42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1" idx="2"/>
            <a:endCxn id="74" idx="0"/>
          </p:cNvCxnSpPr>
          <p:nvPr/>
        </p:nvCxnSpPr>
        <p:spPr>
          <a:xfrm>
            <a:off x="5218670" y="3886201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662616" y="4063314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b&gt;b and b&gt;c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  <a:endCxn id="78" idx="2"/>
          </p:cNvCxnSpPr>
          <p:nvPr/>
        </p:nvCxnSpPr>
        <p:spPr>
          <a:xfrm flipV="1">
            <a:off x="5774724" y="4438135"/>
            <a:ext cx="22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5848864" y="4298091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“b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5"/>
            <a:endCxn id="84" idx="2"/>
          </p:cNvCxnSpPr>
          <p:nvPr/>
        </p:nvCxnSpPr>
        <p:spPr>
          <a:xfrm flipV="1">
            <a:off x="7242706" y="4438134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4690" y="4325379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2"/>
            <a:endCxn id="91" idx="0"/>
          </p:cNvCxnSpPr>
          <p:nvPr/>
        </p:nvCxnSpPr>
        <p:spPr>
          <a:xfrm>
            <a:off x="5218670" y="4812957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662616" y="4990070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c&gt;b and c&gt;a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1" idx="3"/>
            <a:endCxn id="96" idx="2"/>
          </p:cNvCxnSpPr>
          <p:nvPr/>
        </p:nvCxnSpPr>
        <p:spPr>
          <a:xfrm flipV="1">
            <a:off x="5774724" y="5364891"/>
            <a:ext cx="269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5889229" y="5224847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“c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74690" y="5252135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6" idx="5"/>
            <a:endCxn id="99" idx="2"/>
          </p:cNvCxnSpPr>
          <p:nvPr/>
        </p:nvCxnSpPr>
        <p:spPr>
          <a:xfrm flipV="1">
            <a:off x="7283071" y="5364890"/>
            <a:ext cx="29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73826" y="590807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1" idx="2"/>
            <a:endCxn id="104" idx="0"/>
          </p:cNvCxnSpPr>
          <p:nvPr/>
        </p:nvCxnSpPr>
        <p:spPr>
          <a:xfrm>
            <a:off x="5218670" y="5739713"/>
            <a:ext cx="0" cy="1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321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Students</cp:lastModifiedBy>
  <cp:revision>11</cp:revision>
  <dcterms:created xsi:type="dcterms:W3CDTF">2021-04-26T16:29:54Z</dcterms:created>
  <dcterms:modified xsi:type="dcterms:W3CDTF">2021-04-26T18:42:30Z</dcterms:modified>
</cp:coreProperties>
</file>