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9" autoAdjust="0"/>
    <p:restoredTop sz="94660"/>
  </p:normalViewPr>
  <p:slideViewPr>
    <p:cSldViewPr snapToGrid="0">
      <p:cViewPr>
        <p:scale>
          <a:sx n="66" d="100"/>
          <a:sy n="66" d="100"/>
        </p:scale>
        <p:origin x="55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60CEB-1247-4B57-881C-B46792ABF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D3BE4F-FF65-4F09-844F-EBF98691C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5AA72-2394-4288-A2C1-6FB65298C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4F93-0BA6-4B01-9508-F8953F42ADFA}" type="datetimeFigureOut">
              <a:rPr lang="el-GR" smtClean="0"/>
              <a:t>25/4/2025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05404-5B0D-4C8A-8783-6C991D383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AFC6C-3749-46FD-B240-2CEF7EAE6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E649-F8AA-4D91-A42C-8D50098634C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65731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84ECF-F7B0-42A7-963C-27FF927AF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2E7619-04C3-43EF-B533-05FA0FAB72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46D53-FBDC-4553-B11B-609176F8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4F93-0BA6-4B01-9508-F8953F42ADFA}" type="datetimeFigureOut">
              <a:rPr lang="el-GR" smtClean="0"/>
              <a:t>25/4/2025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7B6AF-FE34-4FFC-B331-D28769B8E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DE777-830B-425D-B1B0-BC156117A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E649-F8AA-4D91-A42C-8D50098634C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68332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F310FC-B773-4262-BFE8-9395CCBC2F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B90EA3-E79E-4568-976D-46E5AFC4D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CBDFD-733E-4338-ADC9-E8364847B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4F93-0BA6-4B01-9508-F8953F42ADFA}" type="datetimeFigureOut">
              <a:rPr lang="el-GR" smtClean="0"/>
              <a:t>25/4/2025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62460-6C15-49B7-8702-4A37C4E0E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C3347-1018-4722-BCE7-ACF50801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E649-F8AA-4D91-A42C-8D50098634C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40388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367DE-DA16-405F-A40B-337AF9393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F4CC9-2C0D-424C-B428-B13A91773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0AEAF-8603-43DB-852F-60540C8E6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4F93-0BA6-4B01-9508-F8953F42ADFA}" type="datetimeFigureOut">
              <a:rPr lang="el-GR" smtClean="0"/>
              <a:t>25/4/2025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6B886-54C7-4CA4-AFF5-B000F1CFF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F4E94-B9EC-418B-8376-75C3E976E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E649-F8AA-4D91-A42C-8D50098634C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37649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A027E-0A62-43ED-8FCE-B052C78EE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6CBD7-F213-46D1-8219-EEE99739F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F0B82-8AEF-4F1F-A478-EF525C2EF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4F93-0BA6-4B01-9508-F8953F42ADFA}" type="datetimeFigureOut">
              <a:rPr lang="el-GR" smtClean="0"/>
              <a:t>25/4/2025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F8B64-307E-4ECA-B3E4-2882247D7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12301-BACD-4389-B135-F7CCB14B5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E649-F8AA-4D91-A42C-8D50098634C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5978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06AC2-7BD3-4635-B1D8-A0EFCBDB5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CDF33-33E4-4289-B0BE-C651E7A6E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C38DE3-34A6-4148-BA70-1DB722BC6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050600-6119-4C75-8A66-19A84E3A6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4F93-0BA6-4B01-9508-F8953F42ADFA}" type="datetimeFigureOut">
              <a:rPr lang="el-GR" smtClean="0"/>
              <a:t>25/4/2025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BC6998-BE92-4806-8450-3E513E59D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958301-2775-4238-AFA3-A87507B13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E649-F8AA-4D91-A42C-8D50098634C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37875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94DC0-9B5D-454E-BF5D-151E073EE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B8372-0CEE-4F4C-AFFC-CD001422C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FDFEFC-EBB7-4DFE-A57A-29E8A8389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C5FAB4-0DA5-4F0C-B823-31C906C57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7276F5-F6BA-4840-8C73-F0CF556FB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491F9F-4CF2-4DDF-A124-B16753160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4F93-0BA6-4B01-9508-F8953F42ADFA}" type="datetimeFigureOut">
              <a:rPr lang="el-GR" smtClean="0"/>
              <a:t>25/4/2025</a:t>
            </a:fld>
            <a:endParaRPr lang="el-G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05F1AD-4602-4F33-99B5-59B9A6B29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DE2C6B-BAB9-4012-A011-92135DD32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E649-F8AA-4D91-A42C-8D50098634C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2456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BD1A5-431C-4E9D-8771-4BC3377EE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02034B-1A5E-4013-83F9-25737F026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4F93-0BA6-4B01-9508-F8953F42ADFA}" type="datetimeFigureOut">
              <a:rPr lang="el-GR" smtClean="0"/>
              <a:t>25/4/2025</a:t>
            </a:fld>
            <a:endParaRPr lang="el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F66FF-5969-4C01-BDA4-3C51B9B4B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36669F-9473-4E47-A57A-8B5893DB8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E649-F8AA-4D91-A42C-8D50098634C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75560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2CC949-30C7-498F-8E2A-7A193AC60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4F93-0BA6-4B01-9508-F8953F42ADFA}" type="datetimeFigureOut">
              <a:rPr lang="el-GR" smtClean="0"/>
              <a:t>25/4/2025</a:t>
            </a:fld>
            <a:endParaRPr lang="el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BCAE3F-5625-45C7-81B4-FEE4C9B86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3E9251-7284-498B-83D7-866451908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E649-F8AA-4D91-A42C-8D50098634C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8823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713CB-5E47-4A80-A502-60921F1CC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2F66F-B498-4A91-8329-B358363F5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30DA0D-2438-4A30-9A7D-39186C092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368800-AC36-417F-B871-3749CA773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4F93-0BA6-4B01-9508-F8953F42ADFA}" type="datetimeFigureOut">
              <a:rPr lang="el-GR" smtClean="0"/>
              <a:t>25/4/2025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71392-48E5-44F6-8319-57AD0B436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28EC11-65DE-46F3-98B3-E62456A7D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E649-F8AA-4D91-A42C-8D50098634C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35798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17D66-A6A3-46F5-B46D-33CCDC45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395284-BBF3-4652-A343-7954555B6A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2F064-34B8-4C59-92E6-64FCD5DF0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E32127-F375-4E6B-A2B4-0A4F8BC55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4F93-0BA6-4B01-9508-F8953F42ADFA}" type="datetimeFigureOut">
              <a:rPr lang="el-GR" smtClean="0"/>
              <a:t>25/4/2025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86A07-CC3E-406B-9649-ABB1599E0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D2BAF-5B51-4643-ABCF-FE734F51E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E649-F8AA-4D91-A42C-8D50098634C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26572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596B7A-7272-43E1-8D12-81A8849E3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F3A1A-771D-45FB-BDB2-1130ADECA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E8A74-CA19-4A3C-8C0F-A111A13B9F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F4F93-0BA6-4B01-9508-F8953F42ADFA}" type="datetimeFigureOut">
              <a:rPr lang="el-GR" smtClean="0"/>
              <a:t>25/4/2025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498DD-1EC3-45E1-96E8-ABFFB6A9E2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D57F9-3B2E-48B4-A280-14392CA94E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1E649-F8AA-4D91-A42C-8D50098634C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7240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E29C7E-1B89-423C-9434-D98A27F22F08}"/>
              </a:ext>
            </a:extLst>
          </p:cNvPr>
          <p:cNvSpPr/>
          <p:nvPr/>
        </p:nvSpPr>
        <p:spPr>
          <a:xfrm>
            <a:off x="767962" y="4895414"/>
            <a:ext cx="11126663" cy="1077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Docker</a:t>
            </a:r>
            <a:endParaRPr lang="el-GR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218445-6AF4-4CCA-A4B3-30FCF158B6A9}"/>
              </a:ext>
            </a:extLst>
          </p:cNvPr>
          <p:cNvSpPr/>
          <p:nvPr/>
        </p:nvSpPr>
        <p:spPr>
          <a:xfrm>
            <a:off x="767963" y="1101544"/>
            <a:ext cx="2092751" cy="36591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IoT data Simulator</a:t>
            </a:r>
          </a:p>
          <a:p>
            <a:pPr algn="ctr"/>
            <a:r>
              <a:rPr lang="en-US" sz="2800" dirty="0"/>
              <a:t>(Python)</a:t>
            </a:r>
          </a:p>
          <a:p>
            <a:pPr algn="ctr"/>
            <a:r>
              <a:rPr lang="en-US" sz="2800" dirty="0"/>
              <a:t>Temp - Pressure</a:t>
            </a:r>
            <a:endParaRPr lang="el-GR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BCEB0A-A681-4E89-BB0C-EC79C1635E81}"/>
              </a:ext>
            </a:extLst>
          </p:cNvPr>
          <p:cNvSpPr/>
          <p:nvPr/>
        </p:nvSpPr>
        <p:spPr>
          <a:xfrm>
            <a:off x="2987690" y="1101546"/>
            <a:ext cx="2092751" cy="36591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MQTT</a:t>
            </a:r>
            <a:r>
              <a:rPr lang="en-US" sz="3600" dirty="0"/>
              <a:t> Broker</a:t>
            </a:r>
            <a:endParaRPr lang="el-GR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0D91434-142E-4D24-9F47-858E5F527ED2}"/>
              </a:ext>
            </a:extLst>
          </p:cNvPr>
          <p:cNvSpPr/>
          <p:nvPr/>
        </p:nvSpPr>
        <p:spPr>
          <a:xfrm>
            <a:off x="2381800" y="4294254"/>
            <a:ext cx="988724" cy="40079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9C2F1E-3C3B-4E66-BCD0-E5FBF8F43469}"/>
              </a:ext>
            </a:extLst>
          </p:cNvPr>
          <p:cNvSpPr/>
          <p:nvPr/>
        </p:nvSpPr>
        <p:spPr>
          <a:xfrm>
            <a:off x="5214424" y="1101546"/>
            <a:ext cx="2092751" cy="36591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Telegraf</a:t>
            </a:r>
          </a:p>
          <a:p>
            <a:pPr algn="ctr"/>
            <a:r>
              <a:rPr lang="en-US" sz="2800" dirty="0"/>
              <a:t>(</a:t>
            </a:r>
            <a:r>
              <a:rPr lang="en-GB" sz="2800" dirty="0" err="1"/>
              <a:t>mqtt</a:t>
            </a:r>
            <a:r>
              <a:rPr lang="en-GB" sz="2800" dirty="0"/>
              <a:t>-to-</a:t>
            </a:r>
            <a:r>
              <a:rPr lang="en-GB" sz="2800" dirty="0" err="1"/>
              <a:t>influxdb</a:t>
            </a:r>
            <a:r>
              <a:rPr lang="en-US" sz="2800" dirty="0"/>
              <a:t>)</a:t>
            </a:r>
            <a:endParaRPr lang="el-GR" sz="1400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E8822A0-66FC-4C38-9D4B-56686BD15741}"/>
              </a:ext>
            </a:extLst>
          </p:cNvPr>
          <p:cNvSpPr/>
          <p:nvPr/>
        </p:nvSpPr>
        <p:spPr>
          <a:xfrm>
            <a:off x="4653071" y="4261419"/>
            <a:ext cx="988724" cy="40079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D83202-60FA-4B5B-972E-E79F760764D0}"/>
              </a:ext>
            </a:extLst>
          </p:cNvPr>
          <p:cNvSpPr/>
          <p:nvPr/>
        </p:nvSpPr>
        <p:spPr>
          <a:xfrm>
            <a:off x="7441158" y="1101545"/>
            <a:ext cx="2092751" cy="365917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 err="1"/>
              <a:t>InfluxDB</a:t>
            </a:r>
            <a:r>
              <a:rPr lang="en-GB" sz="3600" dirty="0"/>
              <a:t> </a:t>
            </a:r>
            <a:endParaRPr lang="en-US" sz="3600" dirty="0"/>
          </a:p>
          <a:p>
            <a:pPr algn="ctr"/>
            <a:r>
              <a:rPr lang="en-US" sz="2800" dirty="0"/>
              <a:t>(</a:t>
            </a:r>
            <a:r>
              <a:rPr lang="en-GB" sz="2800" dirty="0"/>
              <a:t>Database</a:t>
            </a:r>
            <a:r>
              <a:rPr lang="en-US" sz="2800" dirty="0"/>
              <a:t>)</a:t>
            </a:r>
            <a:endParaRPr lang="el-GR" sz="1400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3AFCFD7-6126-41B8-8A1A-A95A40E12DB8}"/>
              </a:ext>
            </a:extLst>
          </p:cNvPr>
          <p:cNvSpPr/>
          <p:nvPr/>
        </p:nvSpPr>
        <p:spPr>
          <a:xfrm>
            <a:off x="7023701" y="4257436"/>
            <a:ext cx="988724" cy="40079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CED3F1-6630-49F8-94B1-F1DE1CB711BB}"/>
              </a:ext>
            </a:extLst>
          </p:cNvPr>
          <p:cNvSpPr/>
          <p:nvPr/>
        </p:nvSpPr>
        <p:spPr>
          <a:xfrm>
            <a:off x="9667892" y="1101544"/>
            <a:ext cx="2226734" cy="365917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/>
              <a:t>Grafana</a:t>
            </a:r>
            <a:r>
              <a:rPr lang="en-GB" sz="3600" dirty="0"/>
              <a:t> </a:t>
            </a:r>
            <a:endParaRPr lang="en-US" sz="3600" dirty="0"/>
          </a:p>
          <a:p>
            <a:pPr algn="ctr"/>
            <a:r>
              <a:rPr lang="en-US" sz="2800" dirty="0"/>
              <a:t>(</a:t>
            </a:r>
            <a:r>
              <a:rPr lang="en-GB" sz="2800" dirty="0"/>
              <a:t>Monitoring</a:t>
            </a:r>
          </a:p>
          <a:p>
            <a:pPr algn="ctr"/>
            <a:r>
              <a:rPr lang="en-GB" sz="2800" dirty="0"/>
              <a:t>&amp;</a:t>
            </a:r>
            <a:br>
              <a:rPr lang="en-GB" sz="2800" dirty="0"/>
            </a:br>
            <a:r>
              <a:rPr lang="en-GB" sz="2800" dirty="0"/>
              <a:t>Visualization</a:t>
            </a:r>
            <a:r>
              <a:rPr lang="en-US" sz="2800" dirty="0"/>
              <a:t>)</a:t>
            </a:r>
            <a:endParaRPr lang="el-GR" sz="1400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57E5A36-4F8C-4525-BF63-6E27D44F2036}"/>
              </a:ext>
            </a:extLst>
          </p:cNvPr>
          <p:cNvSpPr/>
          <p:nvPr/>
        </p:nvSpPr>
        <p:spPr>
          <a:xfrm>
            <a:off x="9193412" y="4261419"/>
            <a:ext cx="988724" cy="40079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70996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Violettas</dc:creator>
  <cp:lastModifiedBy>George Violettas</cp:lastModifiedBy>
  <cp:revision>2</cp:revision>
  <dcterms:created xsi:type="dcterms:W3CDTF">2025-04-25T16:37:07Z</dcterms:created>
  <dcterms:modified xsi:type="dcterms:W3CDTF">2025-04-25T16:38:27Z</dcterms:modified>
</cp:coreProperties>
</file>