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3" y="609601"/>
            <a:ext cx="8676223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3" y="3886200"/>
            <a:ext cx="8676223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6837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54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3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966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609603"/>
            <a:ext cx="9296399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3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303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269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609603"/>
            <a:ext cx="9296399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562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3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924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588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7" y="609601"/>
            <a:ext cx="2210515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3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18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3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46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7001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72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1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4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3" y="3243264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64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81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740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3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439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4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7"/>
            <a:ext cx="914400" cy="365125"/>
          </a:xfrm>
        </p:spPr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7"/>
            <a:ext cx="5105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4" y="5883277"/>
            <a:ext cx="322567" cy="365125"/>
          </a:xfrm>
        </p:spPr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24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667001"/>
            <a:ext cx="9905999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7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7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4" y="5883277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15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l" defTabSz="457189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0" y="6603773"/>
            <a:ext cx="12192000" cy="200440"/>
          </a:xfrm>
          <a:prstGeom prst="flowChartDocument">
            <a:avLst/>
          </a:prstGeom>
          <a:solidFill>
            <a:srgbClr val="002060"/>
          </a:solidFill>
          <a:ln>
            <a:noFill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rc 7"/>
          <p:cNvSpPr/>
          <p:nvPr/>
        </p:nvSpPr>
        <p:spPr>
          <a:xfrm>
            <a:off x="11681291" y="1248288"/>
            <a:ext cx="425076" cy="2743200"/>
          </a:xfrm>
          <a:prstGeom prst="arc">
            <a:avLst>
              <a:gd name="adj1" fmla="val 16200000"/>
              <a:gd name="adj2" fmla="val 5380502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0542493" y="6572818"/>
            <a:ext cx="1649507" cy="276999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en-US" sz="1200" dirty="0"/>
              <a:t>Property of George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272554" y="1178635"/>
            <a:ext cx="9771537" cy="55280"/>
          </a:xfrm>
          <a:prstGeom prst="line">
            <a:avLst/>
          </a:prstGeom>
          <a:ln w="38100">
            <a:solidFill>
              <a:srgbClr val="8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ultiply 1"/>
          <p:cNvSpPr/>
          <p:nvPr/>
        </p:nvSpPr>
        <p:spPr>
          <a:xfrm>
            <a:off x="11812470" y="52664"/>
            <a:ext cx="301575" cy="273352"/>
          </a:xfrm>
          <a:prstGeom prst="mathMultiply">
            <a:avLst>
              <a:gd name="adj1" fmla="val 1482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Minus 2"/>
          <p:cNvSpPr/>
          <p:nvPr/>
        </p:nvSpPr>
        <p:spPr>
          <a:xfrm>
            <a:off x="11415975" y="80228"/>
            <a:ext cx="265316" cy="218223"/>
          </a:xfrm>
          <a:prstGeom prst="mathMinus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Moon 4"/>
          <p:cNvSpPr/>
          <p:nvPr/>
        </p:nvSpPr>
        <p:spPr>
          <a:xfrm>
            <a:off x="1017270" y="53335"/>
            <a:ext cx="10309691" cy="1125300"/>
          </a:xfrm>
          <a:prstGeom prst="moon">
            <a:avLst>
              <a:gd name="adj" fmla="val 8426"/>
            </a:avLst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c 10"/>
          <p:cNvSpPr/>
          <p:nvPr/>
        </p:nvSpPr>
        <p:spPr>
          <a:xfrm flipH="1">
            <a:off x="4769951" y="1263528"/>
            <a:ext cx="425076" cy="2743200"/>
          </a:xfrm>
          <a:prstGeom prst="arc">
            <a:avLst>
              <a:gd name="adj1" fmla="val 16200000"/>
              <a:gd name="adj2" fmla="val 5380502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61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WANGA</dc:creator>
  <cp:lastModifiedBy>GEORGE WANGA</cp:lastModifiedBy>
  <cp:revision>11</cp:revision>
  <dcterms:created xsi:type="dcterms:W3CDTF">2017-06-02T14:43:40Z</dcterms:created>
  <dcterms:modified xsi:type="dcterms:W3CDTF">2017-07-19T13:26:00Z</dcterms:modified>
</cp:coreProperties>
</file>