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83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54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66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3"/>
            <a:ext cx="9296399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3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03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269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3"/>
            <a:ext cx="9296399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6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924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88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7" y="609601"/>
            <a:ext cx="2210515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18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3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6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7001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72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1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4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3" y="3243264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6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40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3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439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4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7"/>
            <a:ext cx="914400" cy="365125"/>
          </a:xfrm>
        </p:spPr>
        <p:txBody>
          <a:bodyPr/>
          <a:lstStyle/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7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4" y="5883277"/>
            <a:ext cx="322567" cy="365125"/>
          </a:xfrm>
        </p:spPr>
        <p:txBody>
          <a:bodyPr/>
          <a:lstStyle/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4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667001"/>
            <a:ext cx="990599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7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A02669-CF62-4AA3-9D22-8530409CB500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4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6646D11-E1F1-4565-8103-F4173AAC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5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0" y="5997391"/>
            <a:ext cx="12192000" cy="470647"/>
          </a:xfrm>
          <a:prstGeom prst="flowChartDocumen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rc 7"/>
          <p:cNvSpPr/>
          <p:nvPr/>
        </p:nvSpPr>
        <p:spPr>
          <a:xfrm>
            <a:off x="11681291" y="1385048"/>
            <a:ext cx="425076" cy="4639235"/>
          </a:xfrm>
          <a:prstGeom prst="arc">
            <a:avLst>
              <a:gd name="adj1" fmla="val 16200000"/>
              <a:gd name="adj2" fmla="val 5380502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52004" y="1371601"/>
            <a:ext cx="212727" cy="46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2272554" y="1277473"/>
            <a:ext cx="9771537" cy="55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WANGA</dc:creator>
  <cp:lastModifiedBy>GEORGE WANGA</cp:lastModifiedBy>
  <cp:revision>4</cp:revision>
  <dcterms:created xsi:type="dcterms:W3CDTF">2017-06-02T14:43:40Z</dcterms:created>
  <dcterms:modified xsi:type="dcterms:W3CDTF">2017-06-02T15:31:57Z</dcterms:modified>
</cp:coreProperties>
</file>