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536B-8E83-4094-BCFA-336F28F54572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878F-7E8D-491F-B6CB-1290107AF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36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536B-8E83-4094-BCFA-336F28F54572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878F-7E8D-491F-B6CB-1290107AF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49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536B-8E83-4094-BCFA-336F28F54572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878F-7E8D-491F-B6CB-1290107AF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55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536B-8E83-4094-BCFA-336F28F54572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878F-7E8D-491F-B6CB-1290107AF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35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536B-8E83-4094-BCFA-336F28F54572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878F-7E8D-491F-B6CB-1290107AF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81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536B-8E83-4094-BCFA-336F28F54572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878F-7E8D-491F-B6CB-1290107AF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6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536B-8E83-4094-BCFA-336F28F54572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878F-7E8D-491F-B6CB-1290107AF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21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536B-8E83-4094-BCFA-336F28F54572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878F-7E8D-491F-B6CB-1290107AF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5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536B-8E83-4094-BCFA-336F28F54572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878F-7E8D-491F-B6CB-1290107AF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65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536B-8E83-4094-BCFA-336F28F54572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878F-7E8D-491F-B6CB-1290107AF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97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536B-8E83-4094-BCFA-336F28F54572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878F-7E8D-491F-B6CB-1290107AF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6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B536B-8E83-4094-BCFA-336F28F54572}" type="datetimeFigureOut">
              <a:rPr lang="en-GB" smtClean="0"/>
              <a:t>03/06/2017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1878F-7E8D-491F-B6CB-1290107AF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22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6952"/>
            <a:ext cx="465582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8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WANGA</dc:creator>
  <cp:lastModifiedBy>GEORGE WANGA</cp:lastModifiedBy>
  <cp:revision>4</cp:revision>
  <dcterms:created xsi:type="dcterms:W3CDTF">2017-06-03T07:42:54Z</dcterms:created>
  <dcterms:modified xsi:type="dcterms:W3CDTF">2017-06-03T09:57:37Z</dcterms:modified>
</cp:coreProperties>
</file>