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83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6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0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6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92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8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40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3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7"/>
            <a:ext cx="914400" cy="365125"/>
          </a:xfrm>
        </p:spPr>
        <p:txBody>
          <a:bodyPr/>
          <a:lstStyle/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7"/>
            <a:ext cx="322567" cy="365125"/>
          </a:xfrm>
        </p:spPr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7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02669-CF62-4AA3-9D22-8530409CB500}" type="datetimeFigureOut">
              <a:rPr lang="en-GB" smtClean="0"/>
              <a:t>19/07/2017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6603773"/>
            <a:ext cx="12192000" cy="200440"/>
          </a:xfrm>
          <a:prstGeom prst="flowChartDocumen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11722855" y="1185942"/>
            <a:ext cx="425076" cy="2743200"/>
          </a:xfrm>
          <a:prstGeom prst="arc">
            <a:avLst>
              <a:gd name="adj1" fmla="val 16200000"/>
              <a:gd name="adj2" fmla="val 5380502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542493" y="6572818"/>
            <a:ext cx="1649507" cy="27699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sz="1200" dirty="0"/>
              <a:t>Property of George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72554" y="1178635"/>
            <a:ext cx="9771537" cy="5528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11812470" y="52664"/>
            <a:ext cx="301575" cy="273352"/>
          </a:xfrm>
          <a:prstGeom prst="mathMultiply">
            <a:avLst>
              <a:gd name="adj1" fmla="val 1482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1415975" y="80228"/>
            <a:ext cx="265316" cy="218223"/>
          </a:xfrm>
          <a:prstGeom prst="mathMinus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oon 4"/>
          <p:cNvSpPr/>
          <p:nvPr/>
        </p:nvSpPr>
        <p:spPr>
          <a:xfrm>
            <a:off x="1017270" y="53335"/>
            <a:ext cx="10309691" cy="1125300"/>
          </a:xfrm>
          <a:prstGeom prst="moon">
            <a:avLst>
              <a:gd name="adj" fmla="val 8426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flipH="1">
            <a:off x="5008944" y="1211573"/>
            <a:ext cx="425076" cy="2743200"/>
          </a:xfrm>
          <a:prstGeom prst="arc">
            <a:avLst>
              <a:gd name="adj1" fmla="val 16200000"/>
              <a:gd name="adj2" fmla="val 5380502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WANGA</dc:creator>
  <cp:lastModifiedBy>GEORGE WANGA</cp:lastModifiedBy>
  <cp:revision>13</cp:revision>
  <dcterms:created xsi:type="dcterms:W3CDTF">2017-06-02T14:43:40Z</dcterms:created>
  <dcterms:modified xsi:type="dcterms:W3CDTF">2017-07-19T13:31:26Z</dcterms:modified>
</cp:coreProperties>
</file>