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429807a4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429807a4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29807a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29807a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29807a4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29807a4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29807a4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29807a4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29807a4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29807a4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29807a4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29807a4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29807a4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29807a4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7433" y="294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Times New Roman"/>
                <a:ea typeface="Times New Roman"/>
                <a:cs typeface="Times New Roman"/>
                <a:sym typeface="Times New Roman"/>
              </a:rPr>
              <a:t>Top 5 Zipcodes Willow</a:t>
            </a:r>
            <a:endParaRPr b="1" sz="7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425" y="2454425"/>
            <a:ext cx="3325652" cy="249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9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70800" y="75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Our Selection of our top zipcodes was based on two main steps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First we selected zipcodes with the most months where the price increased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Next we ran an ARIMA model on our top zipcodes, and selected models with our best outlook/forecast.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9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latin typeface="Times New Roman"/>
                <a:ea typeface="Times New Roman"/>
                <a:cs typeface="Times New Roman"/>
                <a:sym typeface="Times New Roman"/>
              </a:rPr>
              <a:t>Top Zipcodes</a:t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663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37204 Nashville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Upside Case approximately 1,006,000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ROI statistic of 78.88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Actual values were similar to forecasts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37206 Nashville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Upside Case of approximately 587,000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ROI of 70.39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Actual values were slightly higher than forecasts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9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latin typeface="Times New Roman"/>
                <a:ea typeface="Times New Roman"/>
                <a:cs typeface="Times New Roman"/>
                <a:sym typeface="Times New Roman"/>
              </a:rPr>
              <a:t>Top Zipcodes</a:t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8832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80210 Denver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Upside Case of approximately 1,146,000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ROI of 81.39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Actual values slightly higher than forecasts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80211 Denver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Upside Case of approximately 1,043,972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ROI of 88.99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Actual Value similar to forecasts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9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latin typeface="Times New Roman"/>
                <a:ea typeface="Times New Roman"/>
                <a:cs typeface="Times New Roman"/>
                <a:sym typeface="Times New Roman"/>
              </a:rPr>
              <a:t>Top Zipcodes</a:t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8832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80521 Fort Collins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Upside Case of 616,130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ROI of 65.51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Actual values higher than forecasts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9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200"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 b="1" i="1" sz="7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97750" y="130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Invest heavily in Denver and Nashville 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9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latin typeface="Times New Roman"/>
                <a:ea typeface="Times New Roman"/>
                <a:cs typeface="Times New Roman"/>
                <a:sym typeface="Times New Roman"/>
              </a:rPr>
              <a:t>Further Inquiries</a:t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8832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If more time and resources were available we would recommend investigating other economical factors, and not relying solely on historical trends in price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Areas to investigate would be local economies, qualities of schools, and economic trends in the housing market such as resell rates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