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2"/>
    <p:restoredTop sz="94650"/>
  </p:normalViewPr>
  <p:slideViewPr>
    <p:cSldViewPr snapToGrid="0">
      <p:cViewPr>
        <p:scale>
          <a:sx n="93" d="100"/>
          <a:sy n="93" d="100"/>
        </p:scale>
        <p:origin x="3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77FBA-A616-694C-A41A-B068D4C9E9F5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34D6-F78E-D746-A681-80304F68709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998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CF9B-0FCA-6783-44F7-084A11178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4DE53-52C3-B565-A994-89CC877E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61A8-05E6-7287-45C4-4203A371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2A71-E3A2-A76F-1BD0-05571E06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886B-C8B8-E605-EC83-EAD9A838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0049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66A0-E654-1ECC-9AAE-A6C1D530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9B893-9017-370D-EFBB-AD3F03381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7187-551A-EEA8-1BD2-3131B3B6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9AF4-339B-F506-24D3-93748DA7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4732-C02D-3EED-96DF-0B3416A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3978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2D902-F72E-3BA9-A2E6-A6FE43A55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A2925-5DF9-BBFE-6F5F-52EA016F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9B87-B5BB-B07F-41D7-F59731DC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C6AB-CDF8-5B25-798B-16D7499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8032-024A-7549-9C27-34B98F7B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8768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FEE9-EAEE-9068-218F-B019E25B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CDFE-4E92-9FFD-CC2D-65E986E6E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6D6F-873D-8BC5-5B22-EDD2126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A962-3CE9-59F4-A6C3-DC3C4B60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0EE3-776F-BAC9-9529-1693F676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499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F1D2-61DA-EA93-AED7-B9D7933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927EA-6657-4681-0575-4F40AA6D9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5FF4-6BA3-7C68-8257-277ABFC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4B57-1D25-CBC0-D23E-BE2C129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9CCC-627B-A200-30A0-45D3996E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2713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725B-E28C-2B2B-7A25-1C10D78E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887F-738C-F718-F5AF-9B9C9986C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857C9-45B8-3709-D195-FF2319CB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FF50D-E0EA-9680-FDC7-65EDA3C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BF549-D291-8D2D-D07D-BBE10BF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1B330-21B3-51C2-1A6C-0972831D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435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8E1-CE74-6EFC-4E4E-1E4A9169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0AE6-BB57-B022-C68F-E362C44AF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2FE5-A1D7-F403-0A1C-B946C65C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931DB-4C5E-44CA-6D16-6B3C266BD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7EA15-2135-D715-D68F-B1940565B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C7DC1-2A21-54D9-ED3F-F94EE58F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BF149-947E-D54B-2716-A0366615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51184-69A5-C8B0-4EB0-D2C3EA9F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5781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356D-4C9C-1B0C-4B0B-7AF9B484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83570-0C19-FEE5-7007-93CC41BC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71493-6B79-EA29-77F6-3723DBA7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FF03C-E321-BF7D-7741-481481C4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153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842CB-9542-AB47-8476-6EEDE2E9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B7642-BC74-6A86-FD2F-E798EC4A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676E-1CF2-C621-8D43-F8AAB8A7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0937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B931-C7C4-2066-C926-2C749D33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3FAA-E8BC-FB6E-7058-892F0C2B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0AB30-D5DE-DB75-5F6E-9E00394C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4783B-5C56-EB22-767C-F9527290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CE018-8EAB-4CB3-6ACA-7ACDB121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F4B1-36FE-D50A-D099-7FDC9433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733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DBF6-0E81-F6A5-EE23-BCE8337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242A0-F0B8-0EB4-70A1-E1440495D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B111-42BB-3A87-3615-C3095E20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A923-DA54-DAFA-2E49-C28D2493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E66F5-123E-841F-185D-89BD741A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6B2A9-DD3D-70A3-93DD-2ED62F90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4453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20249-77BD-F100-072E-41532B24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B512-9740-D36F-AE8D-B21B44C0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BADC-AA79-183F-1BC1-06B7DD603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551F7-0883-8F48-B331-408E352A061F}" type="datetimeFigureOut">
              <a:rPr lang="en-SA" smtClean="0"/>
              <a:t>31/05/2025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A4E63-8B8E-CDFC-6954-575E01DCF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53E0-6DE1-061E-E139-29C834C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2F6CA-9635-BC4A-B102-71F5B52A8DA7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5295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9A17-95D1-1EB7-CC6B-4CADB50A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A" dirty="0"/>
              <a:t>Allen-Cahn OGA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5166-D595-E561-4E1F-E29BE94D9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7802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3B633A-2B7D-1A9F-D0E8-590279D8F9E8}"/>
              </a:ext>
            </a:extLst>
          </p:cNvPr>
          <p:cNvGrpSpPr/>
          <p:nvPr/>
        </p:nvGrpSpPr>
        <p:grpSpPr>
          <a:xfrm>
            <a:off x="476934" y="540509"/>
            <a:ext cx="10869939" cy="6871674"/>
            <a:chOff x="144967" y="7218401"/>
            <a:chExt cx="11238132" cy="70981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5548B7-6557-F4A7-AC09-B7F9E5417D4B}"/>
                </a:ext>
              </a:extLst>
            </p:cNvPr>
            <p:cNvGrpSpPr/>
            <p:nvPr/>
          </p:nvGrpSpPr>
          <p:grpSpPr>
            <a:xfrm>
              <a:off x="144967" y="11052401"/>
              <a:ext cx="11238132" cy="3264177"/>
              <a:chOff x="304888" y="11207285"/>
              <a:chExt cx="10389793" cy="264911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999C766-7922-0B67-555A-F682B401A4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520" y="11207285"/>
                <a:ext cx="3453161" cy="264911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1462CC4-4914-55ED-B622-043671C44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204" y="11207285"/>
                <a:ext cx="3453161" cy="264911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9D6B061-105A-4F73-30D1-651F7C633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888" y="11207285"/>
                <a:ext cx="3453161" cy="2649116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6202CB-949F-8911-7BCD-1ACB33876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467" y="7218401"/>
              <a:ext cx="3745132" cy="383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2E343A-74EA-CFB6-AEC4-E5C5C497B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967" y="7218401"/>
              <a:ext cx="3746500" cy="3835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9BACFBE-B587-2C03-75B0-6D65F1E2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7966" y="7218401"/>
              <a:ext cx="3745133" cy="38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81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03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Allen-Cahn OGA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Xiaofeng Xu</dc:creator>
  <cp:lastModifiedBy>Xiaofeng Xu</cp:lastModifiedBy>
  <cp:revision>19</cp:revision>
  <dcterms:created xsi:type="dcterms:W3CDTF">2025-05-25T09:34:57Z</dcterms:created>
  <dcterms:modified xsi:type="dcterms:W3CDTF">2025-05-31T18:21:53Z</dcterms:modified>
</cp:coreProperties>
</file>