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F814-F36A-05D6-1802-B117AA410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70A07-0946-AE3D-6E18-E86621F9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440B-B5DE-F39E-68F2-0AA14D4E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3E72-D79D-6EE8-945E-DF30777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D318-1235-A3F9-FB31-28F1E850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4419-7C0F-0BBB-19EE-56F78472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87221-4D40-A7CE-25D5-F49F8DF8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5488-81AE-92A0-0D68-755FFCA2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5BCD-D480-E3FA-3485-4E610B5C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52A6-1628-31A3-E61F-FF299515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F0DF7-5C4E-03E0-2B86-82E90D672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312AF-68AD-93CB-98C5-51F99FCE1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D1EF-0589-00D2-8162-F7DE4524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7679-E00E-CB5A-FA52-1AF643B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732A-8F72-163D-E1F1-A95F57D7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14FD-F96E-C4D0-AF07-BE05722F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F924-571F-D22D-28F5-DDB80516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5427-91D9-86B1-B5C2-626EA6C5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C8F-725C-94F4-7EF3-3A95193D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82DD-BFA6-ED86-3D15-27D20E78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7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FF65-85B6-9704-2889-4ED9C08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EE73-8D8C-71FA-90CC-9FEFE89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5410-38ED-04A2-2CFD-556AEC18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9D04-8924-54F7-F53D-B2A924EF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DA66-9154-270C-4966-804E6C26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225-0B86-FE3D-32A7-C2729C47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1B8D-8DD2-22B6-57E4-177473754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E3D5-06D8-B3A4-3323-60396834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5CCEF-33E2-1CE6-9808-0D1FFA46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D4652-5818-23BE-E620-C5C223AB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1417-6A8D-4674-719D-1782C357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6161-F979-31A3-BBBA-08DC5768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DEDB9-5AAD-7B28-4639-EE8E6832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E45FB-5597-F9FB-BD86-304256F4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2A2A8-A337-9180-579B-A84259D73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8CB3B-A47F-0E99-21FA-13FA661B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17801-DCEB-C676-407D-99BA5669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077F4-16DF-C4FF-C1F3-50FAB527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84FF-4531-0F1C-5C54-AACC5FA9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04BB-B611-0BA0-4D40-008FCB3F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B39AC-795F-DF48-7DCD-CECB5A14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16C89-9B2C-B684-806F-99F9EDC4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8793-D2EF-C0E5-7322-01EC08B6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27E5C-8D2A-13B3-B118-9C82B14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89BB1-16B1-F059-441E-4F926EC0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E284-8DB8-A9E0-A532-D9C90D7F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3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970F-D087-9926-8F2F-5A66D840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91EF-32C3-389F-A663-780376FA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038CB-43FB-BE8F-2F5E-48B82537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D3D4-DD24-0A34-27AC-2EB7049E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98F58-4E39-0D98-30EE-E3F807C0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6B67C-C1AF-B091-98DF-F6F1FCDD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3972-1061-20C5-09AD-44ED673E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76563-0273-6EAF-4AE7-5E4311B20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4A0ED-7EA7-2F22-1716-92028D425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4EF4-C158-3AB0-BF71-956DFC09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78B6A-4D7D-B8D5-1C82-4631FF02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4C2B-291C-9DE2-ECDE-D4594E63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1B5E6-CF3F-684D-36B9-AA13022A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6B19-4648-CE28-17D1-D06E16B5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4CF4-6E50-B67E-431A-87169B685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6C36-139D-46E1-9ECC-34A1F6AA3B8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37D4-DC6F-28EC-AB4F-A5565401C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9067-6C2F-00BB-C2A8-EB93878A6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1F0A-E511-4531-B1BF-13AAB54F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6ED-6982-2F46-058E-F441BE3D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Problems w/ Previous Iteration: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DDBE-544A-FE6E-E86D-E29520C26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72124"/>
            <a:ext cx="11988568" cy="26117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cam_capture</a:t>
            </a:r>
            <a:r>
              <a:rPr lang="en-US" sz="2000" dirty="0"/>
              <a:t> is clocked directly by external PCLK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Worked well enough, but sensitive to disturbances/noise in pclk and </a:t>
            </a:r>
            <a:r>
              <a:rPr lang="en-US" sz="1600" dirty="0" err="1"/>
              <a:t>href</a:t>
            </a:r>
            <a:endParaRPr lang="en-US" sz="1600" dirty="0"/>
          </a:p>
          <a:p>
            <a:pPr lvl="2">
              <a:lnSpc>
                <a:spcPct val="110000"/>
              </a:lnSpc>
            </a:pPr>
            <a:r>
              <a:rPr lang="en-US" sz="1400" dirty="0"/>
              <a:t>Jostling/touching/bending the wires can cause frame desync</a:t>
            </a:r>
          </a:p>
          <a:p>
            <a:pPr lvl="3">
              <a:lnSpc>
                <a:spcPct val="110000"/>
              </a:lnSpc>
            </a:pPr>
            <a:r>
              <a:rPr lang="en-US" sz="1400" dirty="0"/>
              <a:t>Not really a huge issue; can be worked around by introducing resync logic in processing elements; possibly more of a mechanical problem</a:t>
            </a:r>
          </a:p>
          <a:p>
            <a:pPr lvl="3">
              <a:lnSpc>
                <a:spcPct val="110000"/>
              </a:lnSpc>
            </a:pPr>
            <a:r>
              <a:rPr lang="en-US" sz="1400" dirty="0"/>
              <a:t>Opportunity for improvement (?)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75A1D-693B-F80F-D557-FDF0F912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62" y="1343485"/>
            <a:ext cx="4911304" cy="27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3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128-A845-6C3A-C4F5-3014604B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1 - PLL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4146BD-AC91-A56D-8CC6-B15ED1B9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1" y="1327986"/>
            <a:ext cx="5883239" cy="2306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EF771E-1155-AD90-8E29-6103D6413E67}"/>
              </a:ext>
            </a:extLst>
          </p:cNvPr>
          <p:cNvSpPr txBox="1"/>
          <p:nvPr/>
        </p:nvSpPr>
        <p:spPr>
          <a:xfrm>
            <a:off x="297929" y="3811012"/>
            <a:ext cx="115961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1:1 PLL to create a clock locked onto external 24MHz pclk.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PLL configured to be in phase with external lock.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Reduces vulnerability to noise in external clock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(?)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If the external clock is interrupted, how badly will the PLL output clock also be interrupted?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external data and timing signals on PLL clock edges (ov7670_capture_0)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pclk</a:t>
            </a:r>
            <a:r>
              <a:rPr lang="en-US" sz="1600" b="1" dirty="0"/>
              <a:t> </a:t>
            </a:r>
            <a:r>
              <a:rPr lang="en-US" sz="1600" dirty="0"/>
              <a:t>pin constrained to 24MHz in </a:t>
            </a:r>
            <a:r>
              <a:rPr lang="en-US" sz="1600" dirty="0" err="1"/>
              <a:t>Vivado</a:t>
            </a:r>
            <a:r>
              <a:rPr lang="en-US" sz="1600" dirty="0"/>
              <a:t> IP integrator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50"/>
                </a:solidFill>
              </a:rPr>
              <a:t>Very simple solution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50"/>
                </a:solidFill>
              </a:rPr>
              <a:t>No manual timing constraints necessary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CAM_PCLK must be connected to a clock-capable I/O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Consumes a PLL primitive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sz="16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34F6B4-CD27-3A89-CDB7-BCFB54F8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206" y="150483"/>
            <a:ext cx="1670678" cy="13606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506E3C-9844-0708-040E-311E42181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210" y="1804461"/>
            <a:ext cx="3165590" cy="13573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BFB927-7CA0-BCF2-AA70-03FF6F51E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709" y="1905330"/>
            <a:ext cx="1670678" cy="13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128-A845-6C3A-C4F5-3014604B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2 - </a:t>
            </a:r>
            <a:r>
              <a:rPr lang="en-US" sz="3200" dirty="0"/>
              <a:t>Multicycle Path Formulation – No feedback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FBD37-6C97-1EEE-D1FA-ACAC1BDD61B6}"/>
              </a:ext>
            </a:extLst>
          </p:cNvPr>
          <p:cNvSpPr txBox="1"/>
          <p:nvPr/>
        </p:nvSpPr>
        <p:spPr>
          <a:xfrm>
            <a:off x="253068" y="3805129"/>
            <a:ext cx="116858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2-FF synchronizer on multi-bit data input is bad; vulnerable to skew and data incoherency</a:t>
            </a:r>
          </a:p>
          <a:p>
            <a:r>
              <a:rPr lang="en-US" sz="1400" dirty="0"/>
              <a:t>Use Multicycle Path Formulation?: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Data and control signals (pclk and </a:t>
            </a:r>
            <a:r>
              <a:rPr lang="en-US" sz="1400" dirty="0" err="1"/>
              <a:t>href</a:t>
            </a:r>
            <a:r>
              <a:rPr lang="en-US" sz="1400" dirty="0"/>
              <a:t>) sent simultaneously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Allows data to setup on inputs of destination register while control signal is synchronized for two receiving clock cycles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Vsync</a:t>
            </a:r>
            <a:r>
              <a:rPr lang="en-US" sz="1400" dirty="0"/>
              <a:t> can be double flopped normally since it’s not really used to determine if incoming data is valid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7030A0"/>
                </a:solidFill>
              </a:rPr>
              <a:t>Will this actually provide much improvement over original solution (just using an async FIFO)?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Eliminates need for a clock-capable I/O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Cheaper in terms of clocking resources (doesn’t consume a PLL)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More complex timing constraints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>
                <a:solidFill>
                  <a:srgbClr val="FF0000"/>
                </a:solidFill>
              </a:rPr>
              <a:t>set_max_delay</a:t>
            </a:r>
            <a:r>
              <a:rPr lang="en-US" sz="1400" dirty="0">
                <a:solidFill>
                  <a:srgbClr val="FF0000"/>
                </a:solidFill>
              </a:rPr>
              <a:t> on 2-FF synchronizer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>
                <a:solidFill>
                  <a:srgbClr val="FF0000"/>
                </a:solidFill>
              </a:rPr>
              <a:t>Set_multicycle_path</a:t>
            </a:r>
            <a:r>
              <a:rPr lang="en-US" sz="1400" dirty="0">
                <a:solidFill>
                  <a:srgbClr val="FF0000"/>
                </a:solidFill>
              </a:rPr>
              <a:t> ?????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More complex design – requires user logic in external pclk domain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57BF10-73C8-4A76-65AC-F6F176CE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1" y="1692264"/>
            <a:ext cx="1670678" cy="1360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B07C-66AD-D5BE-6AA8-6CE4741E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110" y="1399412"/>
            <a:ext cx="7678690" cy="23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Problems w/ Previous Iteration:</vt:lpstr>
      <vt:lpstr>Solution 1 - PLL</vt:lpstr>
      <vt:lpstr>Solution 2 - Multicycle Path Formulation – No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w/ Previous Iteration:</dc:title>
  <dc:creator>George Yu</dc:creator>
  <cp:lastModifiedBy>George Yu</cp:lastModifiedBy>
  <cp:revision>1</cp:revision>
  <dcterms:created xsi:type="dcterms:W3CDTF">2022-07-26T02:06:50Z</dcterms:created>
  <dcterms:modified xsi:type="dcterms:W3CDTF">2022-07-26T02:58:53Z</dcterms:modified>
</cp:coreProperties>
</file>