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" t="-28000" r="2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271962" y="1300164"/>
            <a:ext cx="7786688" cy="2579220"/>
          </a:xfrm>
        </p:spPr>
        <p:txBody>
          <a:bodyPr/>
          <a:lstStyle/>
          <a:p>
            <a:pPr algn="ctr"/>
            <a:r>
              <a:rPr lang="el-G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Aegean’s wind</a:t>
            </a:r>
            <a:endParaRPr lang="el-GR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853501" cy="2001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firefighting Robot project</a:t>
            </a:r>
            <a:r>
              <a:rPr lang="el-G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lang="el-G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Μπαρτζελιώτης Ευγένιος,</a:t>
            </a:r>
          </a:p>
          <a:p>
            <a:r>
              <a:rPr lang="el-G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Ζέρβας Γεώργιος,</a:t>
            </a:r>
          </a:p>
          <a:p>
            <a:r>
              <a:rPr lang="el-G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Παναιλίδης</a:t>
            </a:r>
            <a:r>
              <a:rPr lang="el-G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Δημήτριος</a:t>
            </a:r>
          </a:p>
          <a:p>
            <a:r>
              <a:rPr lang="el-G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el-G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Τσότσου</a:t>
            </a:r>
            <a:r>
              <a:rPr lang="el-G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Νέλλη</a:t>
            </a:r>
            <a:r>
              <a:rPr lang="el-G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endParaRPr lang="el-G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10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detect 2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77334" y="1314450"/>
            <a:ext cx="4184035" cy="55435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if (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RightFS</a:t>
            </a:r>
            <a:r>
              <a:rPr lang="en-US" dirty="0"/>
              <a:t>) &lt;750 ||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&lt;750 ||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LeftFS</a:t>
            </a:r>
            <a:r>
              <a:rPr lang="en-US" dirty="0"/>
              <a:t>) &lt;750){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(blower, HIGH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do{</a:t>
            </a:r>
          </a:p>
          <a:p>
            <a:r>
              <a:rPr lang="en-US" dirty="0"/>
              <a:t>      if(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RightFS</a:t>
            </a:r>
            <a:r>
              <a:rPr lang="en-US" dirty="0"/>
              <a:t>) &lt; 750)</a:t>
            </a:r>
          </a:p>
          <a:p>
            <a:r>
              <a:rPr lang="en-US" dirty="0"/>
              <a:t>       {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</a:t>
            </a:r>
            <a:r>
              <a:rPr lang="en-US" dirty="0"/>
              <a:t>{</a:t>
            </a:r>
          </a:p>
          <a:p>
            <a:r>
              <a:rPr lang="en-US" dirty="0"/>
              <a:t>         </a:t>
            </a:r>
            <a:r>
              <a:rPr lang="en-US" dirty="0" err="1"/>
              <a:t>turnRight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     }while(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&gt;300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stopMotors</a:t>
            </a:r>
            <a:r>
              <a:rPr lang="en-US" dirty="0"/>
              <a:t>();</a:t>
            </a:r>
          </a:p>
          <a:p>
            <a:r>
              <a:rPr lang="en-US" dirty="0"/>
              <a:t>         delay(50);       }//else </a:t>
            </a:r>
            <a:r>
              <a:rPr lang="en-US" dirty="0" smtClean="0"/>
              <a:t>if</a:t>
            </a:r>
            <a:endParaRPr lang="en-US" dirty="0"/>
          </a:p>
          <a:p>
            <a:r>
              <a:rPr lang="en-US" dirty="0"/>
              <a:t>        else if (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LeftFS</a:t>
            </a:r>
            <a:r>
              <a:rPr lang="en-US" dirty="0"/>
              <a:t>) &lt; 750 )</a:t>
            </a:r>
          </a:p>
          <a:p>
            <a:r>
              <a:rPr lang="en-US" dirty="0"/>
              <a:t>        }</a:t>
            </a:r>
            <a:r>
              <a:rPr lang="en-US" dirty="0" smtClean="0"/>
              <a:t>  do{ </a:t>
            </a:r>
            <a:r>
              <a:rPr lang="en-US" dirty="0" err="1" smtClean="0"/>
              <a:t>turnLeft</a:t>
            </a:r>
            <a:r>
              <a:rPr lang="en-US" dirty="0"/>
              <a:t>();  </a:t>
            </a:r>
          </a:p>
          <a:p>
            <a:r>
              <a:rPr lang="en-US" dirty="0"/>
              <a:t>          }while( 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&gt;300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    }//else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089970" y="1314450"/>
            <a:ext cx="4184034" cy="55435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else if(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&lt;300)</a:t>
            </a:r>
          </a:p>
          <a:p>
            <a:r>
              <a:rPr lang="en-US" dirty="0"/>
              <a:t>         {       </a:t>
            </a:r>
            <a:r>
              <a:rPr lang="en-US" dirty="0" err="1"/>
              <a:t>digitalWrite</a:t>
            </a:r>
            <a:r>
              <a:rPr lang="en-US" dirty="0"/>
              <a:t>(blower, HIGH);</a:t>
            </a:r>
          </a:p>
          <a:p>
            <a:r>
              <a:rPr lang="en-US" dirty="0"/>
              <a:t>            </a:t>
            </a:r>
            <a:r>
              <a:rPr lang="en-US" dirty="0" err="1"/>
              <a:t>stopMotors</a:t>
            </a:r>
            <a:r>
              <a:rPr lang="en-US" dirty="0"/>
              <a:t>();</a:t>
            </a:r>
          </a:p>
          <a:p>
            <a:r>
              <a:rPr lang="en-US" dirty="0"/>
              <a:t>            delay(100);          }</a:t>
            </a:r>
          </a:p>
          <a:p>
            <a:r>
              <a:rPr lang="en-US" dirty="0"/>
              <a:t>    delay(5);</a:t>
            </a:r>
          </a:p>
          <a:p>
            <a:r>
              <a:rPr lang="en-US" dirty="0"/>
              <a:t>    }while(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)&lt;1000 &amp;&amp;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RightFS</a:t>
            </a:r>
            <a:r>
              <a:rPr lang="en-US" dirty="0"/>
              <a:t>)&lt;1000 &amp;&amp;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LeftFS</a:t>
            </a:r>
            <a:r>
              <a:rPr lang="en-US" dirty="0"/>
              <a:t>)&lt;1000 );</a:t>
            </a:r>
          </a:p>
          <a:p>
            <a:r>
              <a:rPr lang="en-US" dirty="0"/>
              <a:t>        </a:t>
            </a:r>
            <a:r>
              <a:rPr lang="en-US" dirty="0" err="1"/>
              <a:t>turnRight</a:t>
            </a:r>
            <a:r>
              <a:rPr lang="en-US" dirty="0"/>
              <a:t>();</a:t>
            </a:r>
          </a:p>
          <a:p>
            <a:r>
              <a:rPr lang="en-US" dirty="0"/>
              <a:t>        delay(1000);    }</a:t>
            </a:r>
          </a:p>
          <a:p>
            <a:r>
              <a:rPr lang="en-US" dirty="0" err="1"/>
              <a:t>digitalWrite</a:t>
            </a:r>
            <a:r>
              <a:rPr lang="en-US" dirty="0"/>
              <a:t>(blower, LOW);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86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Νέοι Κανόνες του </a:t>
            </a:r>
            <a:r>
              <a:rPr lang="en-US" sz="4400" dirty="0" smtClean="0"/>
              <a:t>ITURO</a:t>
            </a:r>
            <a:endParaRPr lang="el-GR" sz="44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400" dirty="0" smtClean="0">
                <a:solidFill>
                  <a:srgbClr val="FFFF00"/>
                </a:solidFill>
              </a:rPr>
              <a:t>Κριτήριο επιτυχίας είναι να σβήσει έστω ένα κερί</a:t>
            </a:r>
          </a:p>
          <a:p>
            <a:r>
              <a:rPr lang="el-GR" sz="2400" dirty="0" smtClean="0">
                <a:solidFill>
                  <a:srgbClr val="FFFF00"/>
                </a:solidFill>
              </a:rPr>
              <a:t>Κάθε ρομπότ έχει 5 λεπτά για να σβήσει όλα τα κεριά</a:t>
            </a:r>
          </a:p>
          <a:p>
            <a:r>
              <a:rPr lang="el-GR" sz="2400" dirty="0" smtClean="0">
                <a:solidFill>
                  <a:srgbClr val="FFFF00"/>
                </a:solidFill>
              </a:rPr>
              <a:t>Τα ρομπότ ξεκινάνε από προκαθορισμένο σημείο</a:t>
            </a:r>
          </a:p>
          <a:p>
            <a:r>
              <a:rPr lang="el-GR" sz="2400" dirty="0" smtClean="0">
                <a:solidFill>
                  <a:srgbClr val="FFFF00"/>
                </a:solidFill>
              </a:rPr>
              <a:t>Αν το ρομπότ ρίξει το κερί ή το γύρει παραπάνω από 5 μοίρες τότε το ρομπότ δεν παίρνει βαθμούς ακόμη και αν το σβήσει</a:t>
            </a:r>
          </a:p>
          <a:p>
            <a:r>
              <a:rPr lang="el-GR" sz="2400" dirty="0" smtClean="0">
                <a:solidFill>
                  <a:srgbClr val="FFFF00"/>
                </a:solidFill>
              </a:rPr>
              <a:t>Το ρομπότ παίρνει ποινή αν προβεί σε διαδικασίες σβησίματος φωτιάς χωρίς να υπάρχει κερί</a:t>
            </a:r>
          </a:p>
          <a:p>
            <a:r>
              <a:rPr lang="el-GR" sz="2400" dirty="0" smtClean="0">
                <a:solidFill>
                  <a:srgbClr val="FFFF00"/>
                </a:solidFill>
              </a:rPr>
              <a:t>Επιτρέπεται το νερό μέχρι 100</a:t>
            </a:r>
            <a:r>
              <a:rPr lang="en-US" sz="2400" dirty="0" smtClean="0">
                <a:solidFill>
                  <a:srgbClr val="FFFF00"/>
                </a:solidFill>
              </a:rPr>
              <a:t>ml</a:t>
            </a:r>
            <a:r>
              <a:rPr lang="el-GR" sz="2400" dirty="0" smtClean="0">
                <a:solidFill>
                  <a:srgbClr val="FFFF00"/>
                </a:solidFill>
              </a:rPr>
              <a:t>    </a:t>
            </a:r>
            <a:endParaRPr lang="el-G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2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Κώδικας </a:t>
            </a:r>
            <a:r>
              <a:rPr lang="en-US" dirty="0" err="1" smtClean="0"/>
              <a:t>WallFollow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if( </a:t>
            </a:r>
            <a:r>
              <a:rPr lang="en-US" dirty="0" err="1"/>
              <a:t>readFrontUS</a:t>
            </a:r>
            <a:r>
              <a:rPr lang="en-US" dirty="0"/>
              <a:t>() &lt; 15 )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</a:t>
            </a:r>
            <a:r>
              <a:rPr lang="en-US" dirty="0" err="1"/>
              <a:t>turnLeft</a:t>
            </a:r>
            <a:r>
              <a:rPr lang="en-US" dirty="0"/>
              <a:t>();</a:t>
            </a:r>
          </a:p>
          <a:p>
            <a:r>
              <a:rPr lang="en-US" dirty="0"/>
              <a:t>     delay(200 + </a:t>
            </a:r>
            <a:r>
              <a:rPr lang="en-US" dirty="0" err="1"/>
              <a:t>readFrontUS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  <a:endParaRPr lang="el-GR" dirty="0"/>
          </a:p>
        </p:txBody>
      </p:sp>
      <p:pic>
        <p:nvPicPr>
          <p:cNvPr id="8" name="Θέση περιεχομένου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057400"/>
            <a:ext cx="4439486" cy="3223404"/>
          </a:xfrm>
        </p:spPr>
      </p:pic>
    </p:spTree>
    <p:extLst>
      <p:ext uri="{BB962C8B-B14F-4D97-AF65-F5344CB8AC3E}">
        <p14:creationId xmlns:p14="http://schemas.microsoft.com/office/powerpoint/2010/main" val="3724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 err="1"/>
              <a:t>WallFollow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else if( diff &lt; 0 ) //APOSTASH APO TON </a:t>
            </a:r>
            <a:r>
              <a:rPr lang="en-US" dirty="0" smtClean="0"/>
              <a:t>PISW </a:t>
            </a:r>
            <a:r>
              <a:rPr lang="en-US" dirty="0"/>
              <a:t>DEKSIA LIGO ARISTERA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</a:t>
            </a:r>
            <a:r>
              <a:rPr lang="en-US" dirty="0" err="1"/>
              <a:t>goLeft</a:t>
            </a:r>
            <a:r>
              <a:rPr lang="en-US" dirty="0"/>
              <a:t>();</a:t>
            </a:r>
          </a:p>
          <a:p>
            <a:r>
              <a:rPr lang="en-US" dirty="0"/>
              <a:t>     }//else if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else if (diff &gt; 0 ) //APOSTASH APO TON PISW DEKSIA  LIGO ARISTERA  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</a:t>
            </a:r>
            <a:r>
              <a:rPr lang="en-US" dirty="0" err="1"/>
              <a:t>goRight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}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68" y="2160589"/>
            <a:ext cx="4800600" cy="3120214"/>
          </a:xfrm>
        </p:spPr>
      </p:pic>
    </p:spTree>
    <p:extLst>
      <p:ext uri="{BB962C8B-B14F-4D97-AF65-F5344CB8AC3E}">
        <p14:creationId xmlns:p14="http://schemas.microsoft.com/office/powerpoint/2010/main" val="36293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 err="1"/>
              <a:t>WallFollow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if(</a:t>
            </a:r>
            <a:r>
              <a:rPr lang="en-US" dirty="0" err="1"/>
              <a:t>readRightUS</a:t>
            </a:r>
            <a:r>
              <a:rPr lang="en-US" dirty="0"/>
              <a:t>() &gt; 35 &amp;&amp; readRight2US() &gt; 35 ) //KAI TA DUO DEIXNOUN KENO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moveForward</a:t>
            </a:r>
            <a:r>
              <a:rPr lang="en-US" dirty="0"/>
              <a:t>();</a:t>
            </a:r>
          </a:p>
          <a:p>
            <a:r>
              <a:rPr lang="en-US" dirty="0"/>
              <a:t>     delay(200);</a:t>
            </a:r>
          </a:p>
          <a:p>
            <a:r>
              <a:rPr lang="en-US" dirty="0"/>
              <a:t>     </a:t>
            </a:r>
            <a:r>
              <a:rPr lang="en-US" dirty="0" err="1"/>
              <a:t>turnRight</a:t>
            </a:r>
            <a:r>
              <a:rPr lang="en-US" dirty="0"/>
              <a:t>();</a:t>
            </a:r>
          </a:p>
          <a:p>
            <a:r>
              <a:rPr lang="en-US" dirty="0"/>
              <a:t>     delay(260);</a:t>
            </a:r>
          </a:p>
          <a:p>
            <a:r>
              <a:rPr lang="en-US" dirty="0"/>
              <a:t>     </a:t>
            </a:r>
            <a:r>
              <a:rPr lang="en-US" dirty="0" err="1"/>
              <a:t>moveForward</a:t>
            </a:r>
            <a:r>
              <a:rPr lang="en-US" dirty="0"/>
              <a:t>();</a:t>
            </a:r>
          </a:p>
          <a:p>
            <a:r>
              <a:rPr lang="en-US" dirty="0"/>
              <a:t>     delay(20* readRight2US ());</a:t>
            </a:r>
          </a:p>
          <a:p>
            <a:r>
              <a:rPr lang="en-US" dirty="0"/>
              <a:t>   }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358190"/>
            <a:ext cx="4668087" cy="3465094"/>
          </a:xfrm>
        </p:spPr>
      </p:pic>
    </p:spTree>
    <p:extLst>
      <p:ext uri="{BB962C8B-B14F-4D97-AF65-F5344CB8AC3E}">
        <p14:creationId xmlns:p14="http://schemas.microsoft.com/office/powerpoint/2010/main" val="18590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489285"/>
            <a:ext cx="8334319" cy="882315"/>
          </a:xfrm>
        </p:spPr>
        <p:txBody>
          <a:bodyPr/>
          <a:lstStyle/>
          <a:p>
            <a:r>
              <a:rPr lang="el-GR" dirty="0"/>
              <a:t>Κώδικας </a:t>
            </a:r>
            <a:r>
              <a:rPr lang="en-US" dirty="0" err="1"/>
              <a:t>WallFollow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77334" y="1371600"/>
            <a:ext cx="4184035" cy="53420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else if ( </a:t>
            </a:r>
            <a:r>
              <a:rPr lang="en-US" dirty="0" err="1"/>
              <a:t>readRightUS</a:t>
            </a:r>
            <a:r>
              <a:rPr lang="en-US" dirty="0"/>
              <a:t>() &gt; 40 &amp;&amp; readRight2US() &gt; 40 </a:t>
            </a:r>
            <a:r>
              <a:rPr lang="en-US" dirty="0" smtClean="0"/>
              <a:t>&amp;&amp; </a:t>
            </a:r>
            <a:r>
              <a:rPr lang="el-GR" dirty="0"/>
              <a:t> </a:t>
            </a:r>
            <a:r>
              <a:rPr lang="el-GR" dirty="0" smtClean="0"/>
              <a:t>        </a:t>
            </a:r>
            <a:r>
              <a:rPr lang="en-US" dirty="0" err="1" smtClean="0"/>
              <a:t>readFrontUS</a:t>
            </a:r>
            <a:r>
              <a:rPr lang="en-US" dirty="0"/>
              <a:t>() &gt; 10 </a:t>
            </a:r>
            <a:r>
              <a:rPr lang="en-US" dirty="0" smtClean="0"/>
              <a:t>) //</a:t>
            </a:r>
            <a:r>
              <a:rPr lang="en-US" dirty="0"/>
              <a:t>DEKSIA XWROS, ARISTERA TOIXOS,MPROSTA XWROS LIGO  ARISTERAAAAA </a:t>
            </a:r>
          </a:p>
          <a:p>
            <a:r>
              <a:rPr lang="en-US" dirty="0"/>
              <a:t>   { </a:t>
            </a:r>
          </a:p>
          <a:p>
            <a:r>
              <a:rPr lang="en-US" dirty="0"/>
              <a:t>     </a:t>
            </a:r>
            <a:r>
              <a:rPr lang="en-US" dirty="0" err="1"/>
              <a:t>goRight</a:t>
            </a:r>
            <a:r>
              <a:rPr lang="en-US" dirty="0"/>
              <a:t>();</a:t>
            </a:r>
          </a:p>
          <a:p>
            <a:r>
              <a:rPr lang="en-US" dirty="0"/>
              <a:t>     delay(50);</a:t>
            </a:r>
          </a:p>
          <a:p>
            <a:r>
              <a:rPr lang="en-US" dirty="0"/>
              <a:t>   }//else </a:t>
            </a:r>
            <a:r>
              <a:rPr lang="en-US" dirty="0" smtClean="0"/>
              <a:t>if</a:t>
            </a:r>
            <a:endParaRPr lang="en-US" dirty="0"/>
          </a:p>
          <a:p>
            <a:r>
              <a:rPr lang="en-US" dirty="0"/>
              <a:t>   else if (  readRight2US() &lt; 40 &amp;&amp; </a:t>
            </a:r>
            <a:r>
              <a:rPr lang="en-US" dirty="0" err="1"/>
              <a:t>readRightUS</a:t>
            </a:r>
            <a:r>
              <a:rPr lang="en-US" dirty="0"/>
              <a:t>() &lt; 40 &amp;&amp; </a:t>
            </a:r>
            <a:r>
              <a:rPr lang="en-US" dirty="0" err="1"/>
              <a:t>readFrontUS</a:t>
            </a:r>
            <a:r>
              <a:rPr lang="en-US" dirty="0"/>
              <a:t>() &gt; 10 </a:t>
            </a:r>
            <a:r>
              <a:rPr lang="en-US" dirty="0" smtClean="0"/>
              <a:t>//</a:t>
            </a:r>
            <a:r>
              <a:rPr lang="en-US" dirty="0"/>
              <a:t>ARISTERA TOIXOS , DEKSIA EXEI XWRO ,MPROSTA XWROS LIGO DEKSIAAA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goLeft</a:t>
            </a:r>
            <a:r>
              <a:rPr lang="en-US" dirty="0"/>
              <a:t>();</a:t>
            </a:r>
          </a:p>
          <a:p>
            <a:r>
              <a:rPr lang="en-US" dirty="0"/>
              <a:t>     delay(50);</a:t>
            </a:r>
          </a:p>
          <a:p>
            <a:r>
              <a:rPr lang="en-US" dirty="0"/>
              <a:t>   }//else if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1780675"/>
            <a:ext cx="5281252" cy="3573378"/>
          </a:xfrm>
        </p:spPr>
      </p:pic>
    </p:spTree>
    <p:extLst>
      <p:ext uri="{BB962C8B-B14F-4D97-AF65-F5344CB8AC3E}">
        <p14:creationId xmlns:p14="http://schemas.microsoft.com/office/powerpoint/2010/main" val="24247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 err="1"/>
              <a:t>WallFollow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else if (</a:t>
            </a:r>
            <a:r>
              <a:rPr lang="en-US" dirty="0" err="1"/>
              <a:t>readFrontUS</a:t>
            </a:r>
            <a:r>
              <a:rPr lang="en-US" dirty="0"/>
              <a:t>() &gt; 3000   || (</a:t>
            </a:r>
            <a:r>
              <a:rPr lang="en-US" dirty="0" err="1"/>
              <a:t>readFrontUS</a:t>
            </a:r>
            <a:r>
              <a:rPr lang="en-US" dirty="0"/>
              <a:t>() &gt; 60 &amp;&amp; readRight2US() &lt; </a:t>
            </a:r>
            <a:r>
              <a:rPr lang="en-US" dirty="0" err="1"/>
              <a:t>readRightUS</a:t>
            </a:r>
            <a:r>
              <a:rPr lang="en-US" dirty="0"/>
              <a:t>()))  //LOGIKO LATHOS KANEI LIGO PISW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moveBackward</a:t>
            </a:r>
            <a:r>
              <a:rPr lang="en-US" dirty="0"/>
              <a:t>();</a:t>
            </a:r>
          </a:p>
          <a:p>
            <a:r>
              <a:rPr lang="en-US" dirty="0"/>
              <a:t>     delay(500);</a:t>
            </a:r>
          </a:p>
          <a:p>
            <a:r>
              <a:rPr lang="en-US" dirty="0"/>
              <a:t>     </a:t>
            </a:r>
            <a:r>
              <a:rPr lang="en-US" dirty="0" err="1"/>
              <a:t>turnLeft</a:t>
            </a:r>
            <a:r>
              <a:rPr lang="en-US" dirty="0"/>
              <a:t>();</a:t>
            </a:r>
          </a:p>
          <a:p>
            <a:r>
              <a:rPr lang="en-US" dirty="0"/>
              <a:t>     delay(150);</a:t>
            </a:r>
          </a:p>
          <a:p>
            <a:r>
              <a:rPr lang="en-US" dirty="0"/>
              <a:t>   }//else if</a:t>
            </a:r>
            <a:endParaRPr lang="el-GR" dirty="0"/>
          </a:p>
        </p:txBody>
      </p:sp>
      <p:pic>
        <p:nvPicPr>
          <p:cNvPr id="8" name="Θέση περιεχομένου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05" y="1509295"/>
            <a:ext cx="4184650" cy="2358993"/>
          </a:xfr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17" y="3868288"/>
            <a:ext cx="4581686" cy="23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Detection 1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534459" y="2250278"/>
            <a:ext cx="4184035" cy="44219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(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RightFS</a:t>
            </a:r>
            <a:r>
              <a:rPr lang="en-US" dirty="0"/>
              <a:t>) &lt;750 ||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&lt; 500 ||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LeftFS</a:t>
            </a:r>
            <a:r>
              <a:rPr lang="en-US" dirty="0"/>
              <a:t>) &lt;750</a:t>
            </a:r>
            <a:r>
              <a:rPr lang="en-US" dirty="0" smtClean="0"/>
              <a:t>){</a:t>
            </a:r>
          </a:p>
          <a:p>
            <a:endParaRPr lang="en-US" dirty="0"/>
          </a:p>
          <a:p>
            <a:r>
              <a:rPr lang="en-US" dirty="0" smtClean="0"/>
              <a:t>if</a:t>
            </a:r>
            <a:r>
              <a:rPr lang="en-US" dirty="0"/>
              <a:t>(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RightFS</a:t>
            </a:r>
            <a:r>
              <a:rPr lang="en-US" dirty="0"/>
              <a:t>) &lt; 750</a:t>
            </a:r>
            <a:r>
              <a:rPr lang="en-US" dirty="0" smtClean="0"/>
              <a:t>){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digitalWrite</a:t>
            </a:r>
            <a:r>
              <a:rPr lang="en-US" dirty="0"/>
              <a:t>(blower, HIGH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    for(</a:t>
            </a:r>
            <a:r>
              <a:rPr lang="en-US" dirty="0" err="1"/>
              <a:t>i</a:t>
            </a:r>
            <a:r>
              <a:rPr lang="en-US" dirty="0"/>
              <a:t>=100; </a:t>
            </a:r>
            <a:r>
              <a:rPr lang="en-US" dirty="0" err="1"/>
              <a:t>i</a:t>
            </a:r>
            <a:r>
              <a:rPr lang="en-US" dirty="0"/>
              <a:t> &lt;= 2600; </a:t>
            </a:r>
            <a:r>
              <a:rPr lang="en-US" dirty="0" err="1"/>
              <a:t>i</a:t>
            </a:r>
            <a:r>
              <a:rPr lang="en-US" dirty="0"/>
              <a:t>+=100){ </a:t>
            </a:r>
          </a:p>
          <a:p>
            <a:r>
              <a:rPr lang="en-US" dirty="0"/>
              <a:t>          </a:t>
            </a:r>
            <a:r>
              <a:rPr lang="en-US" dirty="0" err="1"/>
              <a:t>Serial.print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turnRight</a:t>
            </a:r>
            <a:r>
              <a:rPr lang="en-US" dirty="0"/>
              <a:t>();</a:t>
            </a:r>
          </a:p>
          <a:p>
            <a:r>
              <a:rPr lang="en-US" dirty="0"/>
              <a:t>          delay(100);</a:t>
            </a:r>
          </a:p>
          <a:p>
            <a:r>
              <a:rPr lang="en-US" dirty="0"/>
              <a:t>          </a:t>
            </a:r>
            <a:r>
              <a:rPr lang="en-US" dirty="0" err="1"/>
              <a:t>stopMotors</a:t>
            </a:r>
            <a:r>
              <a:rPr lang="en-US" dirty="0"/>
              <a:t>();</a:t>
            </a:r>
          </a:p>
          <a:p>
            <a:r>
              <a:rPr lang="en-US" dirty="0"/>
              <a:t>          delay(100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189981" y="2041393"/>
            <a:ext cx="4184034" cy="46308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Label:</a:t>
            </a:r>
          </a:p>
          <a:p>
            <a:r>
              <a:rPr lang="en-US" dirty="0"/>
              <a:t>          if( 1000 &lt;=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){</a:t>
            </a:r>
          </a:p>
          <a:p>
            <a:r>
              <a:rPr lang="en-US" dirty="0"/>
              <a:t>            </a:t>
            </a:r>
            <a:r>
              <a:rPr lang="en-US" dirty="0" err="1"/>
              <a:t>stopMotors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digitalWrite</a:t>
            </a:r>
            <a:r>
              <a:rPr lang="en-US" dirty="0"/>
              <a:t>(blower, LOW);</a:t>
            </a:r>
          </a:p>
          <a:p>
            <a:r>
              <a:rPr lang="en-US" dirty="0"/>
              <a:t>            delay(2000);        </a:t>
            </a:r>
          </a:p>
          <a:p>
            <a:r>
              <a:rPr lang="en-US" dirty="0"/>
              <a:t>            if( 750 &gt;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){</a:t>
            </a:r>
          </a:p>
          <a:p>
            <a:r>
              <a:rPr lang="en-US" dirty="0"/>
              <a:t>              do{  </a:t>
            </a:r>
            <a:r>
              <a:rPr lang="en-US" dirty="0" err="1"/>
              <a:t>moveForward</a:t>
            </a:r>
            <a:r>
              <a:rPr lang="en-US" dirty="0"/>
              <a:t>();</a:t>
            </a:r>
          </a:p>
          <a:p>
            <a:r>
              <a:rPr lang="en-US" dirty="0"/>
              <a:t>              }while(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&gt; 200 );</a:t>
            </a:r>
          </a:p>
          <a:p>
            <a:r>
              <a:rPr lang="en-US" dirty="0"/>
              <a:t>              </a:t>
            </a:r>
            <a:r>
              <a:rPr lang="en-US" dirty="0" err="1"/>
              <a:t>digitalWrite</a:t>
            </a:r>
            <a:r>
              <a:rPr lang="en-US" dirty="0"/>
              <a:t>(blower, HIGH);</a:t>
            </a:r>
          </a:p>
          <a:p>
            <a:r>
              <a:rPr lang="en-US" dirty="0"/>
              <a:t>              delay(400);</a:t>
            </a:r>
          </a:p>
          <a:p>
            <a:r>
              <a:rPr lang="en-US" dirty="0"/>
              <a:t>              </a:t>
            </a:r>
            <a:r>
              <a:rPr lang="en-US" dirty="0" err="1"/>
              <a:t>goto</a:t>
            </a:r>
            <a:r>
              <a:rPr lang="en-US" dirty="0"/>
              <a:t> Label;   </a:t>
            </a:r>
            <a:r>
              <a:rPr lang="en-US" dirty="0" smtClean="0"/>
              <a:t>}//</a:t>
            </a:r>
          </a:p>
          <a:p>
            <a:r>
              <a:rPr lang="en-US" dirty="0" smtClean="0"/>
              <a:t>if </a:t>
            </a:r>
            <a:r>
              <a:rPr lang="en-US" dirty="0"/>
              <a:t>else{     break; 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}//else          }//if           }//for      }// if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5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detect 1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697411"/>
          </a:xfrm>
        </p:spPr>
        <p:txBody>
          <a:bodyPr>
            <a:normAutofit/>
          </a:bodyPr>
          <a:lstStyle/>
          <a:p>
            <a:r>
              <a:rPr lang="en-US" dirty="0"/>
              <a:t>else if(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&lt; 500 ){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 </a:t>
            </a:r>
            <a:r>
              <a:rPr lang="en-US" dirty="0" err="1"/>
              <a:t>digitalWrite</a:t>
            </a:r>
            <a:r>
              <a:rPr lang="en-US" dirty="0"/>
              <a:t>(blower, HIGH);            </a:t>
            </a:r>
          </a:p>
          <a:p>
            <a:r>
              <a:rPr lang="en-US" dirty="0"/>
              <a:t>            do{</a:t>
            </a:r>
          </a:p>
          <a:p>
            <a:r>
              <a:rPr lang="en-US" dirty="0"/>
              <a:t>              </a:t>
            </a:r>
            <a:r>
              <a:rPr lang="en-US" dirty="0" err="1"/>
              <a:t>stopMotors</a:t>
            </a:r>
            <a:r>
              <a:rPr lang="en-US" dirty="0"/>
              <a:t>();</a:t>
            </a:r>
          </a:p>
          <a:p>
            <a:r>
              <a:rPr lang="en-US" dirty="0"/>
              <a:t>            }while( 1000 &gt;=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 );</a:t>
            </a:r>
          </a:p>
          <a:p>
            <a:r>
              <a:rPr lang="en-US" dirty="0"/>
              <a:t>         }//</a:t>
            </a:r>
            <a:r>
              <a:rPr lang="en-US" dirty="0" err="1" smtClean="0"/>
              <a:t>elseif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697411"/>
          </a:xfrm>
        </p:spPr>
        <p:txBody>
          <a:bodyPr>
            <a:normAutofit/>
          </a:bodyPr>
          <a:lstStyle/>
          <a:p>
            <a:r>
              <a:rPr lang="en-US" dirty="0"/>
              <a:t> if(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)&gt;1000 &amp;&amp;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RightFS</a:t>
            </a:r>
            <a:r>
              <a:rPr lang="en-US" dirty="0"/>
              <a:t>)&gt;1000 &amp;&amp;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LeftFS</a:t>
            </a:r>
            <a:r>
              <a:rPr lang="en-US" dirty="0"/>
              <a:t>)&gt;1000){</a:t>
            </a:r>
          </a:p>
          <a:p>
            <a:r>
              <a:rPr lang="en-US" dirty="0"/>
              <a:t>          </a:t>
            </a:r>
            <a:r>
              <a:rPr lang="en-US" dirty="0" err="1"/>
              <a:t>digitalWrite</a:t>
            </a:r>
            <a:r>
              <a:rPr lang="en-US" dirty="0"/>
              <a:t>(blower, LOW);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delay(5);</a:t>
            </a:r>
          </a:p>
          <a:p>
            <a:r>
              <a:rPr lang="en-US" dirty="0"/>
              <a:t>    }while(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FrontLFS</a:t>
            </a:r>
            <a:r>
              <a:rPr lang="en-US" dirty="0"/>
              <a:t>)&lt;1000 &amp;&amp;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RightFS</a:t>
            </a:r>
            <a:r>
              <a:rPr lang="en-US" dirty="0"/>
              <a:t>)&lt;1000 &amp;&amp;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LeftFS</a:t>
            </a:r>
            <a:r>
              <a:rPr lang="en-US" dirty="0"/>
              <a:t>)&lt;1000 );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digitalWrite</a:t>
            </a:r>
            <a:r>
              <a:rPr lang="en-US" dirty="0"/>
              <a:t>(blower, LOW);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15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Όψη">
  <a:themeElements>
    <a:clrScheme name="Πορτοκαλί κόκκινο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676</Words>
  <Application>Microsoft Office PowerPoint</Application>
  <PresentationFormat>Ευρεία οθόνη</PresentationFormat>
  <Paragraphs>124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Όψη</vt:lpstr>
      <vt:lpstr> Aegean’s wind</vt:lpstr>
      <vt:lpstr>Νέοι Κανόνες του ITURO</vt:lpstr>
      <vt:lpstr>Κώδικας WallFollow</vt:lpstr>
      <vt:lpstr>Κώδικας WallFollow</vt:lpstr>
      <vt:lpstr>Κώδικας WallFollow</vt:lpstr>
      <vt:lpstr>Κώδικας WallFollow</vt:lpstr>
      <vt:lpstr>Κώδικας WallFollow</vt:lpstr>
      <vt:lpstr>Fire Detection 1</vt:lpstr>
      <vt:lpstr>Fire detect 1</vt:lpstr>
      <vt:lpstr>Fire detect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RoboTakis</dc:title>
  <dc:creator>Ευγένιος Μπαρτζελιώτης</dc:creator>
  <cp:lastModifiedBy>Ευγένιος Μπαρτζελιώτης</cp:lastModifiedBy>
  <cp:revision>19</cp:revision>
  <dcterms:created xsi:type="dcterms:W3CDTF">2015-02-28T09:51:10Z</dcterms:created>
  <dcterms:modified xsi:type="dcterms:W3CDTF">2015-02-28T13:31:10Z</dcterms:modified>
</cp:coreProperties>
</file>