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5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5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4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63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939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2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0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8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79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3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7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3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8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5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7FE78-371E-4905-91BC-AD0CC6760D84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C9D9F-DD4B-4D39-BBF5-5A65A33CD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15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5794-B78F-466F-B582-C94476FEA2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413BB-5E7C-45B6-98D3-57FB538B6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earn the basics of web - Internet fundamentals - codedamn">
            <a:extLst>
              <a:ext uri="{FF2B5EF4-FFF2-40B4-BE49-F238E27FC236}">
                <a16:creationId xmlns:a16="http://schemas.microsoft.com/office/drawing/2014/main" id="{AE4F06F1-E621-42DC-BD46-CF47F050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25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8A824-3E67-469B-A206-F67944C0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0E7F-A16A-4BAA-B430-1F6FFDA9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8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Circuit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1</cp:revision>
  <dcterms:created xsi:type="dcterms:W3CDTF">2023-01-26T05:30:47Z</dcterms:created>
  <dcterms:modified xsi:type="dcterms:W3CDTF">2023-01-26T05:35:26Z</dcterms:modified>
</cp:coreProperties>
</file>