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B0E5A-CD97-4137-94EB-6788A4EE3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08DFD-BF62-4DE5-828D-E73E48347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2A89D-C68D-428F-8269-CE6E0276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D6FF-7690-433D-B565-0B72D1350DA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D386A-8F41-4974-8EB4-55CBD389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FEDF2-5799-4E5A-BD1E-E0BF4A9A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CE24-F9FF-4D32-BBE6-C8C4D3B17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4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00726-289C-4D36-83A0-EDF900BE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7A1FC-7585-4538-AD32-B191D6AA1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B8FA1-31BF-475C-819A-A4A9152A4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D6FF-7690-433D-B565-0B72D1350DA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6E9AA-EE1C-40ED-894D-F1BF6112E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32D83-3ED4-43CF-921F-75BA37E2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CE24-F9FF-4D32-BBE6-C8C4D3B17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4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9BA4CF-E531-47A8-8FB7-AF040E1D4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0D49A-84AE-450B-AA39-AF3D53987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A4470-9966-4883-A4E0-A27FC3889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D6FF-7690-433D-B565-0B72D1350DA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69482-96E7-486C-99F7-8C20D7C91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6F0F7-BC5F-443F-B1CA-F7208DC90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CE24-F9FF-4D32-BBE6-C8C4D3B17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6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35A0-7D9E-4A31-BDD4-69A0B98F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6DD3F-ECB1-4E66-AAC2-5AEA8EDE6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F2B05-4C85-4677-A3E2-E3EE82161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D6FF-7690-433D-B565-0B72D1350DA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C2E92-66D4-42FD-AEE0-DA444D2A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B7855-00E6-4C64-BEA0-18C96245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CE24-F9FF-4D32-BBE6-C8C4D3B17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9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D5CD0-FCB6-467D-AAE7-20DD446AD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0030A-E540-4594-9121-6AF9B1FF4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0DDD0-87D5-4B6B-AED1-0537C62C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D6FF-7690-433D-B565-0B72D1350DA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B4389-25D4-4613-A156-83457FDD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8047A-7161-462B-B724-063EA3760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CE24-F9FF-4D32-BBE6-C8C4D3B17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1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14ABF-8F3A-406B-AF56-C58084A1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10E8A-C7B9-42C2-8A8A-071375957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2497A-749D-4AE6-AB1F-59F18F069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E14A6-62A7-4F1F-AA4F-08960AE2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D6FF-7690-433D-B565-0B72D1350DA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3554B-C2E8-4150-8A47-56EB8674A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150B6-345A-4CDC-AA1D-C541527B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CE24-F9FF-4D32-BBE6-C8C4D3B17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1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1411A-E935-46A3-94C4-5A779B4D3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0F952-9A5D-4A60-9FE1-396B1B20C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4FED9-DF97-462E-B7B2-0CF4237CC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33A23-2C89-414D-9438-5386662D7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E2D641-8AF2-43BA-B107-F2C274662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7FF02-8028-4961-BE29-0ADF56B4C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D6FF-7690-433D-B565-0B72D1350DA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84A632-4D82-4F3E-BD67-D734106B3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B57F20-ED2D-427B-BE00-F1BD96284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CE24-F9FF-4D32-BBE6-C8C4D3B17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9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C71D9-A224-4787-A7BA-EC4B368B3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39973-61B4-47DF-8B7E-5486285D9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D6FF-7690-433D-B565-0B72D1350DA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5C366-9050-4636-ABF9-2B99DC7A9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C2940-21A3-4F68-965A-CC2BB5D1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CE24-F9FF-4D32-BBE6-C8C4D3B17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2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B1C94-DB0B-4725-95FC-5B0D825C6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D6FF-7690-433D-B565-0B72D1350DA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DE5F71-FFC5-4FDD-82E8-42471CC9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AD46B-BBAA-48AE-8051-DA3AE73E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CE24-F9FF-4D32-BBE6-C8C4D3B17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0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6E03-C400-4B33-8A4B-B748C706E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9C67E-60DB-4AC2-B48A-1F911635C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8DAC0-83D1-48D3-9290-ABC4ECC55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7DEB0-2472-457F-A1B3-3EFA6C867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D6FF-7690-433D-B565-0B72D1350DA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7A135-FDD8-493B-8DEB-97CC07CC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90471-2313-4F5D-88B2-7FA668FE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CE24-F9FF-4D32-BBE6-C8C4D3B17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6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2357-5BF0-44B0-A86F-B2727019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1BAEEA-4727-4A7A-A9E7-60C9A7DB4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779F7-6EE2-4F38-9E7C-09C9FA9B2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C5B47-472F-4B77-9E79-EBBC22E60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D6FF-7690-433D-B565-0B72D1350DA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B58AE-F9E8-44D0-99FF-901592C41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DBA8E-7CBC-44F2-9DB1-642A410A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CE24-F9FF-4D32-BBE6-C8C4D3B17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4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8685E-1099-4E8D-8069-1BED9E76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8AC39-1782-4D91-BC08-C666E959B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7ECAA-A729-4586-A21D-33216FA0E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8D6FF-7690-433D-B565-0B72D1350DA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093F9-D726-4DEC-B4C1-E3AE4CA00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7FA01-659B-4562-AD6C-9358514F6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9CE24-F9FF-4D32-BBE6-C8C4D3B17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4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702588D-DB14-4C80-B23E-BE8038A8C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695325"/>
            <a:ext cx="86677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4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4C14A6-5666-4E4F-AF7C-57F241708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748456"/>
            <a:ext cx="4953000" cy="1200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4D9D97-9FC7-4C3C-8E9A-F0889E0D4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987" y="1770252"/>
            <a:ext cx="47720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2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653D94-2DED-44C6-9B82-7C237DEE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510" y="358891"/>
            <a:ext cx="5514975" cy="1543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6CC8E4-6FEB-4A09-8E06-84F893526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897" y="1901941"/>
            <a:ext cx="61722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8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7C7CE0-7B1F-4DBF-84E7-E8A76E565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162" y="517945"/>
            <a:ext cx="4886325" cy="2171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AB6609-4DDA-4473-9E88-283A487D0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162" y="1810918"/>
            <a:ext cx="54483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8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BA9B9-BFDD-40F3-A166-17C636D9F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537" y="739760"/>
            <a:ext cx="5219700" cy="1838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048D7F-5132-4767-9A64-594CB6F6F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33" y="2166545"/>
            <a:ext cx="104203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29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314B02-E813-480E-B3B2-270E45AD3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7" y="618350"/>
            <a:ext cx="47339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4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87D318-1CD6-4E77-8475-974BBBAAE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675" y="156770"/>
            <a:ext cx="49244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76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0B0DA0-FFA5-484E-8C08-9A213C0B6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210" y="501810"/>
            <a:ext cx="9294680" cy="546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98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Yordanov, Yordan (Varna) BGR</dc:creator>
  <cp:lastModifiedBy>Yordanov, Yordan (Varna) BGR</cp:lastModifiedBy>
  <cp:revision>2</cp:revision>
  <dcterms:created xsi:type="dcterms:W3CDTF">2022-02-24T07:59:19Z</dcterms:created>
  <dcterms:modified xsi:type="dcterms:W3CDTF">2022-02-24T08:11:18Z</dcterms:modified>
</cp:coreProperties>
</file>