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09" r:id="rId11"/>
    <p:sldId id="315" r:id="rId12"/>
    <p:sldId id="387" r:id="rId13"/>
    <p:sldId id="459" r:id="rId14"/>
    <p:sldId id="501" r:id="rId15"/>
    <p:sldId id="502" r:id="rId16"/>
    <p:sldId id="503" r:id="rId17"/>
    <p:sldId id="504" r:id="rId18"/>
    <p:sldId id="505" r:id="rId19"/>
    <p:sldId id="5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797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16</cp:revision>
  <dcterms:created xsi:type="dcterms:W3CDTF">2023-01-26T05:30:47Z</dcterms:created>
  <dcterms:modified xsi:type="dcterms:W3CDTF">2023-01-27T07:01:57Z</dcterms:modified>
</cp:coreProperties>
</file>