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869" r:id="rId9"/>
    <p:sldId id="870" r:id="rId10"/>
    <p:sldId id="871" r:id="rId11"/>
    <p:sldId id="872" r:id="rId12"/>
    <p:sldId id="873" r:id="rId13"/>
    <p:sldId id="874" r:id="rId14"/>
    <p:sldId id="263" r:id="rId15"/>
    <p:sldId id="264" r:id="rId16"/>
    <p:sldId id="509" r:id="rId17"/>
    <p:sldId id="315" r:id="rId18"/>
    <p:sldId id="387" r:id="rId19"/>
    <p:sldId id="459" r:id="rId20"/>
    <p:sldId id="501" r:id="rId21"/>
    <p:sldId id="502" r:id="rId22"/>
    <p:sldId id="503" r:id="rId23"/>
    <p:sldId id="504" r:id="rId24"/>
    <p:sldId id="505" r:id="rId25"/>
    <p:sldId id="50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996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18</cp:revision>
  <dcterms:created xsi:type="dcterms:W3CDTF">2023-01-26T05:30:47Z</dcterms:created>
  <dcterms:modified xsi:type="dcterms:W3CDTF">2023-01-29T06:24:31Z</dcterms:modified>
</cp:coreProperties>
</file>