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75" r:id="rId4"/>
    <p:sldId id="264" r:id="rId5"/>
    <p:sldId id="265" r:id="rId6"/>
    <p:sldId id="266" r:id="rId7"/>
    <p:sldId id="268" r:id="rId8"/>
    <p:sldId id="260" r:id="rId9"/>
    <p:sldId id="267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6CEF-5DF5-420E-B7A4-0240F29AC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D6C19-2BE0-439A-96FE-D2780A4E4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5D73D-7893-4DA2-B33C-9E1C97E6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9FAB8-E2C8-4CDE-8846-FCF54913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0B4DE-F4BC-478A-99D0-270C377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2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3EF0-94D9-43AA-A42F-558184FA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EF897-EC87-474A-B780-BBC5FD448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0500E-C4DB-4581-843F-9C230C80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C3AEA-ECF9-44D0-97D0-F6C00F05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5BDB3-7EF7-4746-AC65-E264E9AB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4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15290-3486-4615-B7FA-D1A2791DE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2BC63-BDBD-461C-8980-38E723430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7A10A-16CA-4BCD-9D07-D2CBC094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5D21-3A56-4420-AD49-D3AEE3D4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A4EBC-41CD-44E0-AFAD-ED674E5B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E066-A20C-454B-9055-1E9B0705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6E35-67CF-4597-A2D3-A751A77AE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1CC2F-5505-40CC-B44B-B736CA31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09CF8-21F1-4553-897E-9A9B9F83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BFD70-010E-4116-A2EF-AC533A7B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95C5-EC8A-4595-BC31-4CEC98C8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E92D2-B4FB-4E78-8C8A-DBB53D30F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DA3E6-7028-432F-8206-204BFB05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3BF6-7553-495A-AE96-D402BF7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5AA61-9FE6-4E0D-B513-4773338D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5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2046-4606-4680-B588-A9EA413F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32AB-AE00-421F-BA1E-B917613C3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867CC-BF09-426E-95BB-634FFCE09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84189-99DA-4DD0-AB3A-8D0E08AF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CB4D8-7F3E-421B-BAE7-A0C3622B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57EB3-DCE4-4F62-BABA-A41FB724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0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4E8A-7D39-47FD-8543-5A67C16D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6C65F-B690-4809-9A7F-01F2FAF2D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D8B12-0E5D-4406-BA06-AB8A8F44D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808F1-10E3-47B4-B095-E7FB80D81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A7D06-E34F-4114-A5DF-5B8FA5B1B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B6EBD-AAFC-4347-B30D-25106D14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31384-9413-4F81-B4FE-C6B131BF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2B16A-DBAA-4E5A-9F1B-F52C37FD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3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0DDC-F58D-4CAD-9102-EEA6CCAE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3045E-D5D2-4B61-A531-71019475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6E2EF-3BBD-4CA3-9768-EC7F650A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8BB1E-AEC8-4305-B7BB-DB61D51A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3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A4442-1111-442F-9BA6-337FE319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A79C2-CF10-4C28-ADAC-D7FD5586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2E71-F9E7-4CC0-8038-09E8B877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8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7BBA-7FEA-4799-8157-E47655E1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4D54B-84E0-4E76-A6F1-F3CBAC589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76497-8F30-43E8-B998-467DC92C4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EE46D-9046-4857-A443-FBEBA149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923BE-CACD-41DF-81AD-67D4E955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DB110-15B7-40FF-B785-F80E8F6A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9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55DB-1F29-48FC-B0AE-7E51B79E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6B89B-914B-4A09-B45B-F61DBDC42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2A7E3-6745-409A-B736-4DCE1162A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5A56D-B084-4A88-9605-DEAB3E61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D67C-26FC-4BDC-8047-4F9D1BA1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6C0F5-91D9-40CC-BB11-448BDB03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0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524C3-5449-469E-AD1F-F5B2B7D0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C983F-1EFF-4C01-A872-D82E0B83E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AC598-6508-426B-B1C3-2008FB9C6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3871B-DB0C-4DA8-8F99-FC2241E6FF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03F4-62E7-40E5-B029-950C3D335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D7F9-9AA4-4048-91A2-48B328B02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0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F375DB-83BD-4908-AC84-FB3EF6649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404449"/>
            <a:ext cx="6828778" cy="4453551"/>
          </a:xfrm>
        </p:spPr>
      </p:pic>
      <p:pic>
        <p:nvPicPr>
          <p:cNvPr id="5124" name="Picture 4" descr="REST API Guides | Kinvey">
            <a:extLst>
              <a:ext uri="{FF2B5EF4-FFF2-40B4-BE49-F238E27FC236}">
                <a16:creationId xmlns:a16="http://schemas.microsoft.com/office/drawing/2014/main" id="{62C7E814-D589-41BA-8098-70F279ABD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502" y="495356"/>
            <a:ext cx="7392047" cy="113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9C50DB-A45D-44D8-914D-0E67E292E4A6}"/>
              </a:ext>
            </a:extLst>
          </p:cNvPr>
          <p:cNvSpPr/>
          <p:nvPr/>
        </p:nvSpPr>
        <p:spPr>
          <a:xfrm>
            <a:off x="5429468" y="1441237"/>
            <a:ext cx="4327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https://console.kinvey.com/login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567F33-A60F-48F8-A8CE-E0B1E7B2F95C}"/>
              </a:ext>
            </a:extLst>
          </p:cNvPr>
          <p:cNvSpPr/>
          <p:nvPr/>
        </p:nvSpPr>
        <p:spPr>
          <a:xfrm>
            <a:off x="3323206" y="2294079"/>
            <a:ext cx="8990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Б</a:t>
            </a:r>
            <a:r>
              <a:rPr lang="en-US" dirty="0" err="1"/>
              <a:t>екенд</a:t>
            </a:r>
            <a:r>
              <a:rPr lang="en-US" dirty="0"/>
              <a:t> </a:t>
            </a:r>
            <a:r>
              <a:rPr lang="en-US" dirty="0" err="1"/>
              <a:t>като</a:t>
            </a:r>
            <a:r>
              <a:rPr lang="en-US" dirty="0"/>
              <a:t> </a:t>
            </a:r>
            <a:r>
              <a:rPr lang="en-US" dirty="0" err="1"/>
              <a:t>услуга</a:t>
            </a:r>
            <a:r>
              <a:rPr lang="en-US" dirty="0"/>
              <a:t> е </a:t>
            </a:r>
            <a:r>
              <a:rPr lang="en-US" dirty="0" err="1"/>
              <a:t>модел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предоставяне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разработчиците</a:t>
            </a:r>
            <a:r>
              <a:rPr lang="en-US" dirty="0"/>
              <a:t> </a:t>
            </a:r>
            <a:r>
              <a:rPr lang="en-US" dirty="0" err="1"/>
              <a:t>начин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свържат</a:t>
            </a:r>
            <a:r>
              <a:rPr lang="en-US" dirty="0"/>
              <a:t> </a:t>
            </a:r>
            <a:r>
              <a:rPr lang="en-US" dirty="0" err="1"/>
              <a:t>своите</a:t>
            </a:r>
            <a:r>
              <a:rPr lang="en-US" dirty="0"/>
              <a:t> </a:t>
            </a:r>
            <a:r>
              <a:rPr lang="en-US" dirty="0" err="1"/>
              <a:t>приложения</a:t>
            </a:r>
            <a:r>
              <a:rPr lang="en-US" dirty="0"/>
              <a:t> </a:t>
            </a:r>
            <a:r>
              <a:rPr lang="en-US" dirty="0" err="1"/>
              <a:t>към</a:t>
            </a:r>
            <a:r>
              <a:rPr lang="en-US" dirty="0"/>
              <a:t> </a:t>
            </a:r>
            <a:r>
              <a:rPr lang="en-US" dirty="0" err="1"/>
              <a:t>бекенд</a:t>
            </a:r>
            <a:r>
              <a:rPr lang="en-US" dirty="0"/>
              <a:t> </a:t>
            </a:r>
            <a:r>
              <a:rPr lang="en-US" dirty="0" err="1"/>
              <a:t>облачно</a:t>
            </a:r>
            <a:r>
              <a:rPr lang="en-US" dirty="0"/>
              <a:t> </a:t>
            </a:r>
            <a:r>
              <a:rPr lang="en-US" dirty="0" err="1"/>
              <a:t>съхранение</a:t>
            </a:r>
            <a:r>
              <a:rPr lang="en-US" dirty="0"/>
              <a:t> и </a:t>
            </a:r>
            <a:r>
              <a:rPr lang="en-US" dirty="0" err="1"/>
              <a:t>приложни</a:t>
            </a:r>
            <a:r>
              <a:rPr lang="en-US" dirty="0"/>
              <a:t> </a:t>
            </a:r>
            <a:r>
              <a:rPr lang="en-US" dirty="0" err="1"/>
              <a:t>програмни</a:t>
            </a:r>
            <a:r>
              <a:rPr lang="en-US" dirty="0"/>
              <a:t> </a:t>
            </a:r>
            <a:r>
              <a:rPr lang="en-US" dirty="0" err="1"/>
              <a:t>интерфейси</a:t>
            </a:r>
            <a:r>
              <a:rPr lang="en-US" dirty="0"/>
              <a:t> (API)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A04F31-39BC-4A11-B6A3-75780F4AE3B7}"/>
              </a:ext>
            </a:extLst>
          </p:cNvPr>
          <p:cNvSpPr/>
          <p:nvPr/>
        </p:nvSpPr>
        <p:spPr>
          <a:xfrm>
            <a:off x="3980155" y="2808900"/>
            <a:ext cx="8072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Доставчиците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BaaS</a:t>
            </a:r>
            <a:r>
              <a:rPr lang="bg-BG" dirty="0"/>
              <a:t> (като </a:t>
            </a:r>
            <a:r>
              <a:rPr lang="en-US" dirty="0" err="1"/>
              <a:t>Kinvery</a:t>
            </a:r>
            <a:r>
              <a:rPr lang="en-US" dirty="0"/>
              <a:t>) </a:t>
            </a:r>
            <a:r>
              <a:rPr lang="en-US" dirty="0" err="1"/>
              <a:t>предоставят</a:t>
            </a:r>
            <a:r>
              <a:rPr lang="en-US" dirty="0"/>
              <a:t> </a:t>
            </a:r>
            <a:r>
              <a:rPr lang="en-US" dirty="0" err="1"/>
              <a:t>предварително</a:t>
            </a:r>
            <a:r>
              <a:rPr lang="en-US" dirty="0"/>
              <a:t> </a:t>
            </a:r>
            <a:r>
              <a:rPr lang="en-US" dirty="0" err="1"/>
              <a:t>написан</a:t>
            </a:r>
            <a:r>
              <a:rPr lang="en-US" dirty="0"/>
              <a:t> </a:t>
            </a:r>
            <a:r>
              <a:rPr lang="en-US" dirty="0" err="1"/>
              <a:t>софтуер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дейности</a:t>
            </a:r>
            <a:r>
              <a:rPr lang="en-US" dirty="0"/>
              <a:t> </a:t>
            </a:r>
            <a:r>
              <a:rPr lang="en-US" dirty="0" err="1"/>
              <a:t>като</a:t>
            </a:r>
            <a:r>
              <a:rPr lang="en-US" dirty="0"/>
              <a:t> </a:t>
            </a:r>
            <a:r>
              <a:rPr lang="en-US" dirty="0" err="1"/>
              <a:t>удостоверяване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потребителя</a:t>
            </a:r>
            <a:r>
              <a:rPr lang="en-US" dirty="0"/>
              <a:t>, </a:t>
            </a:r>
            <a:r>
              <a:rPr lang="en-US" dirty="0" err="1"/>
              <a:t>управление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база</a:t>
            </a:r>
            <a:r>
              <a:rPr lang="en-US" dirty="0"/>
              <a:t> </a:t>
            </a:r>
            <a:r>
              <a:rPr lang="en-US" dirty="0" err="1"/>
              <a:t>данни</a:t>
            </a:r>
            <a:r>
              <a:rPr lang="en-US" dirty="0"/>
              <a:t>, </a:t>
            </a:r>
            <a:r>
              <a:rPr lang="en-US" dirty="0" err="1"/>
              <a:t>съхранение</a:t>
            </a:r>
            <a:r>
              <a:rPr lang="en-US" dirty="0"/>
              <a:t> в </a:t>
            </a:r>
            <a:r>
              <a:rPr lang="en-US" dirty="0" err="1"/>
              <a:t>облак</a:t>
            </a:r>
            <a:r>
              <a:rPr lang="en-US" dirty="0"/>
              <a:t> и </a:t>
            </a:r>
            <a:r>
              <a:rPr lang="en-US" dirty="0" err="1"/>
              <a:t>хостинг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1134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60BA3-2A79-47AF-B607-C25511E52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78" y="1009269"/>
            <a:ext cx="10936643" cy="483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57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9BF347-9FBD-4E5E-A0A5-5172A2E34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0"/>
            <a:ext cx="8467725" cy="4030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68AE40-FCB2-4BBA-A1AE-5C82F341A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2275"/>
            <a:ext cx="6896690" cy="3895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CC74E8-9C2F-4B4B-B9F3-5013808BB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677" y="2962275"/>
            <a:ext cx="6934323" cy="389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6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EA1EB8-6393-4977-BC7C-2759245B2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237"/>
            <a:ext cx="11950871" cy="6105525"/>
          </a:xfrm>
          <a:prstGeom prst="rect">
            <a:avLst/>
          </a:prstGeom>
        </p:spPr>
      </p:pic>
      <p:pic>
        <p:nvPicPr>
          <p:cNvPr id="6" name="Picture 2" descr="Can Developers Really Avoid Social Login APIs Like Facebook's?">
            <a:extLst>
              <a:ext uri="{FF2B5EF4-FFF2-40B4-BE49-F238E27FC236}">
                <a16:creationId xmlns:a16="http://schemas.microsoft.com/office/drawing/2014/main" id="{6ABA8032-F2B7-492B-BB46-3B5A97594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25" y="3657600"/>
            <a:ext cx="3800475" cy="237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55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4F59C-986C-4C0B-87DE-13ABE56BB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80" y="1899358"/>
            <a:ext cx="10905066" cy="3162468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81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96A360-FC90-4591-ADAF-8E419142F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1442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CBCED9-46DA-4220-9A57-658F1D03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887" y="3219450"/>
            <a:ext cx="72675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27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4CF0FB-35FA-493B-AF40-8F913700E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192"/>
            <a:ext cx="12192000" cy="28908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0D9F43-94B4-40F5-83F1-01ECB3054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0847"/>
            <a:ext cx="92392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60685-58D7-4D28-8F73-2BEF7AE4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842" y="409575"/>
            <a:ext cx="7852325" cy="6448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434AE5-C5BD-45F3-B905-7A33B884597B}"/>
              </a:ext>
            </a:extLst>
          </p:cNvPr>
          <p:cNvSpPr/>
          <p:nvPr/>
        </p:nvSpPr>
        <p:spPr>
          <a:xfrm>
            <a:off x="4691005" y="178742"/>
            <a:ext cx="4587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https://console.kinvey.com/sign-up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6E7039-2AC5-44D9-A708-DDCA7270984A}"/>
              </a:ext>
            </a:extLst>
          </p:cNvPr>
          <p:cNvSpPr/>
          <p:nvPr/>
        </p:nvSpPr>
        <p:spPr>
          <a:xfrm>
            <a:off x="73746" y="5755928"/>
            <a:ext cx="121182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Kinvey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- Please verify your email address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827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F8EA95-BC7A-450E-9E82-850391A26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275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46A88C-D0E0-4C38-A521-A4937259F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615" y="0"/>
            <a:ext cx="8277225" cy="1943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B00E87-C1A2-40EC-AE6E-8F03B3BC7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349" y="2237719"/>
            <a:ext cx="3476625" cy="4010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8A8189-CB1F-4853-BA58-2554A6D33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499" y="2237719"/>
            <a:ext cx="4201469" cy="3507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553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70F8FD-4E6A-4C2F-A363-E16A32A8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8130"/>
            <a:ext cx="12192000" cy="54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471016-D94B-4151-AFA5-DFA8A3462929}"/>
              </a:ext>
            </a:extLst>
          </p:cNvPr>
          <p:cNvSpPr/>
          <p:nvPr/>
        </p:nvSpPr>
        <p:spPr>
          <a:xfrm>
            <a:off x="4471677" y="455470"/>
            <a:ext cx="3248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https://console.kinvey.com/apps</a:t>
            </a:r>
          </a:p>
        </p:txBody>
      </p:sp>
    </p:spTree>
    <p:extLst>
      <p:ext uri="{BB962C8B-B14F-4D97-AF65-F5344CB8AC3E}">
        <p14:creationId xmlns:p14="http://schemas.microsoft.com/office/powerpoint/2010/main" val="396804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9BD52B-F9AA-463D-8DCB-6C7A482DF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241117"/>
            <a:ext cx="10715625" cy="33242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4985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0292C5-A265-4BB8-8F31-FD4E0E77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803"/>
            <a:ext cx="12192000" cy="5708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276953-BDFB-49C8-A469-36F7EB827643}"/>
              </a:ext>
            </a:extLst>
          </p:cNvPr>
          <p:cNvSpPr/>
          <p:nvPr/>
        </p:nvSpPr>
        <p:spPr>
          <a:xfrm>
            <a:off x="1589102" y="477020"/>
            <a:ext cx="102093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https://console.kinvey.com/apps/BooksApp-fbd01/environments/kid_r11QOPsMd/dashboard</a:t>
            </a:r>
          </a:p>
        </p:txBody>
      </p:sp>
    </p:spTree>
    <p:extLst>
      <p:ext uri="{BB962C8B-B14F-4D97-AF65-F5344CB8AC3E}">
        <p14:creationId xmlns:p14="http://schemas.microsoft.com/office/powerpoint/2010/main" val="275042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EA734-1DF1-4823-A7C5-C1896AC5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445" y="321733"/>
            <a:ext cx="5248275" cy="6304235"/>
          </a:xfrm>
          <a:prstGeom prst="rect">
            <a:avLst/>
          </a:prstGeom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44063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A3390A-6F28-4EF3-9593-75B8B63DE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654" y="2228295"/>
            <a:ext cx="9442346" cy="4629705"/>
          </a:xfrm>
          <a:prstGeom prst="rect">
            <a:avLst/>
          </a:prstGeom>
        </p:spPr>
      </p:pic>
      <p:pic>
        <p:nvPicPr>
          <p:cNvPr id="9" name="Picture 2" descr="Postman Reviews: 610+ User Reviews and Ratings in 2021 | G2">
            <a:extLst>
              <a:ext uri="{FF2B5EF4-FFF2-40B4-BE49-F238E27FC236}">
                <a16:creationId xmlns:a16="http://schemas.microsoft.com/office/drawing/2014/main" id="{54B241D5-5EA7-4838-9CFB-015D9D62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610742-E1E6-4928-A007-042238B81BBC}"/>
              </a:ext>
            </a:extLst>
          </p:cNvPr>
          <p:cNvSpPr/>
          <p:nvPr/>
        </p:nvSpPr>
        <p:spPr>
          <a:xfrm>
            <a:off x="3452264" y="199293"/>
            <a:ext cx="393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https://www.postman.com/downloads/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60F69C-3185-426E-BC44-AA70F0BDC52E}"/>
              </a:ext>
            </a:extLst>
          </p:cNvPr>
          <p:cNvSpPr/>
          <p:nvPr/>
        </p:nvSpPr>
        <p:spPr>
          <a:xfrm>
            <a:off x="5153782" y="1116806"/>
            <a:ext cx="2317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https://hoppscotch.io/</a:t>
            </a:r>
          </a:p>
        </p:txBody>
      </p:sp>
    </p:spTree>
    <p:extLst>
      <p:ext uri="{BB962C8B-B14F-4D97-AF65-F5344CB8AC3E}">
        <p14:creationId xmlns:p14="http://schemas.microsoft.com/office/powerpoint/2010/main" val="227342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1AC192-D61F-4918-8A93-5EFA926D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863" y="445683"/>
            <a:ext cx="6592036" cy="40996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bg-BG" sz="7200" b="1" dirty="0">
                <a:solidFill>
                  <a:srgbClr val="FFFFFF"/>
                </a:solidFill>
              </a:rPr>
              <a:t>Удостоверяване и </a:t>
            </a:r>
            <a:br>
              <a:rPr lang="en-US" sz="7200" b="1" dirty="0">
                <a:solidFill>
                  <a:srgbClr val="FFFFFF"/>
                </a:solidFill>
              </a:rPr>
            </a:br>
            <a:br>
              <a:rPr lang="en-US" sz="7200" b="1" dirty="0">
                <a:solidFill>
                  <a:srgbClr val="FFFFFF"/>
                </a:solidFill>
              </a:rPr>
            </a:br>
            <a:r>
              <a:rPr lang="bg-BG" sz="7200" b="1" dirty="0">
                <a:solidFill>
                  <a:srgbClr val="FFFFFF"/>
                </a:solidFill>
              </a:rPr>
              <a:t>Упълномощаване</a:t>
            </a:r>
            <a:endParaRPr lang="en-US" sz="7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5B2568-6872-487D-A0D4-CC389747F8BB}"/>
              </a:ext>
            </a:extLst>
          </p:cNvPr>
          <p:cNvSpPr/>
          <p:nvPr/>
        </p:nvSpPr>
        <p:spPr>
          <a:xfrm>
            <a:off x="3127899" y="272111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bg-BG" sz="2000" dirty="0" err="1">
                <a:solidFill>
                  <a:schemeClr val="bg1"/>
                </a:solidFill>
              </a:rPr>
              <a:t>Определеляне</a:t>
            </a:r>
            <a:r>
              <a:rPr lang="bg-BG" sz="2000" dirty="0">
                <a:solidFill>
                  <a:schemeClr val="bg1"/>
                </a:solidFill>
              </a:rPr>
              <a:t> 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самоличността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потребител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bg-BG" sz="2000" dirty="0">
                <a:solidFill>
                  <a:schemeClr val="bg1"/>
                </a:solidFill>
              </a:rPr>
              <a:t>уеб базирана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система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0105BA-E6AC-4A66-9202-718C031B1BBA}"/>
              </a:ext>
            </a:extLst>
          </p:cNvPr>
          <p:cNvSpPr/>
          <p:nvPr/>
        </p:nvSpPr>
        <p:spPr>
          <a:xfrm>
            <a:off x="2879881" y="445721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е </a:t>
            </a:r>
            <a:r>
              <a:rPr lang="en-US" sz="2000" dirty="0" err="1">
                <a:solidFill>
                  <a:schemeClr val="bg1"/>
                </a:solidFill>
              </a:rPr>
              <a:t>функцията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за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определяне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права</a:t>
            </a:r>
            <a:r>
              <a:rPr lang="en-US" sz="2000" dirty="0">
                <a:solidFill>
                  <a:schemeClr val="bg1"/>
                </a:solidFill>
              </a:rPr>
              <a:t> / </a:t>
            </a:r>
            <a:r>
              <a:rPr lang="en-US" sz="2000" dirty="0" err="1">
                <a:solidFill>
                  <a:schemeClr val="bg1"/>
                </a:solidFill>
              </a:rPr>
              <a:t>привилегии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за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достъп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до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ресурси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80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152</Words>
  <Application>Microsoft Office PowerPoint</Application>
  <PresentationFormat>Widescreen</PresentationFormat>
  <Paragraphs>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Удостоверяване и   Упълномощаване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8</cp:revision>
  <dcterms:created xsi:type="dcterms:W3CDTF">2021-03-04T09:12:10Z</dcterms:created>
  <dcterms:modified xsi:type="dcterms:W3CDTF">2023-01-26T08:05:10Z</dcterms:modified>
</cp:coreProperties>
</file>