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509" r:id="rId11"/>
    <p:sldId id="315" r:id="rId12"/>
    <p:sldId id="387" r:id="rId13"/>
    <p:sldId id="459" r:id="rId14"/>
    <p:sldId id="501" r:id="rId15"/>
    <p:sldId id="502" r:id="rId16"/>
    <p:sldId id="503" r:id="rId17"/>
    <p:sldId id="504" r:id="rId18"/>
    <p:sldId id="505" r:id="rId19"/>
    <p:sldId id="50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5AED6-ADC3-46A0-9C24-33540BD7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2" y="0"/>
            <a:ext cx="1040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2" y="932155"/>
            <a:ext cx="4900535" cy="4192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7D7CCB2B-A042-4DD5-A2B7-35D958BB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4" y="1195387"/>
            <a:ext cx="6096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Native Computing Foundation">
            <a:extLst>
              <a:ext uri="{FF2B5EF4-FFF2-40B4-BE49-F238E27FC236}">
                <a16:creationId xmlns:a16="http://schemas.microsoft.com/office/drawing/2014/main" id="{8B281BAB-768F-4F4D-835D-C393223A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8" y="1124597"/>
            <a:ext cx="4895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031E-4B0B-45BE-8862-75115605F08A}"/>
              </a:ext>
            </a:extLst>
          </p:cNvPr>
          <p:cNvSpPr txBox="1"/>
          <p:nvPr/>
        </p:nvSpPr>
        <p:spPr>
          <a:xfrm>
            <a:off x="3044301" y="2289466"/>
            <a:ext cx="61033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Технологиите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базирани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облак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възможност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организациите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създават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изпълняват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приложения в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модерни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динамични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среди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като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публични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частни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хибридни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облаци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чрез мрежи от услуги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микроуслуги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Качества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системите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устойчивост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висока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наличност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достъпност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мащабируемост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управляемост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които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от критично значение за много от бизнес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единиците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Автоматизацията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тези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процеси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позволява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инженерите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правят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промени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голямо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въздействие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но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минимални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усилия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</TotalTime>
  <Words>797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Tw Cen MT</vt:lpstr>
      <vt:lpstr>Circuit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17</cp:revision>
  <dcterms:created xsi:type="dcterms:W3CDTF">2023-01-26T05:30:47Z</dcterms:created>
  <dcterms:modified xsi:type="dcterms:W3CDTF">2023-01-27T07:05:48Z</dcterms:modified>
</cp:coreProperties>
</file>