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869" r:id="rId9"/>
    <p:sldId id="870" r:id="rId10"/>
    <p:sldId id="871" r:id="rId11"/>
    <p:sldId id="872" r:id="rId12"/>
    <p:sldId id="873" r:id="rId13"/>
    <p:sldId id="874" r:id="rId14"/>
    <p:sldId id="865" r:id="rId15"/>
    <p:sldId id="876" r:id="rId16"/>
    <p:sldId id="263" r:id="rId17"/>
    <p:sldId id="264" r:id="rId18"/>
    <p:sldId id="509" r:id="rId19"/>
    <p:sldId id="315" r:id="rId20"/>
    <p:sldId id="387" r:id="rId21"/>
    <p:sldId id="459" r:id="rId22"/>
    <p:sldId id="501" r:id="rId23"/>
    <p:sldId id="502" r:id="rId24"/>
    <p:sldId id="503" r:id="rId25"/>
    <p:sldId id="504" r:id="rId26"/>
    <p:sldId id="505" r:id="rId27"/>
    <p:sldId id="508" r:id="rId28"/>
    <p:sldId id="877" r:id="rId29"/>
    <p:sldId id="878" r:id="rId30"/>
    <p:sldId id="530" r:id="rId31"/>
    <p:sldId id="674" r:id="rId32"/>
    <p:sldId id="675" r:id="rId33"/>
    <p:sldId id="676" r:id="rId34"/>
    <p:sldId id="677" r:id="rId35"/>
    <p:sldId id="680" r:id="rId36"/>
    <p:sldId id="678" r:id="rId37"/>
    <p:sldId id="679" r:id="rId38"/>
    <p:sldId id="681" r:id="rId39"/>
    <p:sldId id="682" r:id="rId40"/>
    <p:sldId id="683" r:id="rId41"/>
    <p:sldId id="684" r:id="rId42"/>
    <p:sldId id="834" r:id="rId43"/>
    <p:sldId id="685" r:id="rId44"/>
    <p:sldId id="836" r:id="rId45"/>
    <p:sldId id="879" r:id="rId46"/>
    <p:sldId id="531" r:id="rId47"/>
    <p:sldId id="711" r:id="rId48"/>
    <p:sldId id="712" r:id="rId49"/>
    <p:sldId id="280" r:id="rId50"/>
    <p:sldId id="514" r:id="rId51"/>
    <p:sldId id="713" r:id="rId52"/>
    <p:sldId id="714" r:id="rId53"/>
    <p:sldId id="71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BFD-626F-48D8-83BF-F9703EB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48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536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ps Development - ifelse Technologies">
            <a:extLst>
              <a:ext uri="{FF2B5EF4-FFF2-40B4-BE49-F238E27FC236}">
                <a16:creationId xmlns:a16="http://schemas.microsoft.com/office/drawing/2014/main" id="{4E089139-EE8E-48A2-A1D3-3D2AFCBE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839200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3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1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40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2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55714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884769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7456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87945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066229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674648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188641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001252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225976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103303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82887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405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61,679 Transition Images, Stock Photos &amp; Vectors | Shutterstock">
            <a:extLst>
              <a:ext uri="{FF2B5EF4-FFF2-40B4-BE49-F238E27FC236}">
                <a16:creationId xmlns:a16="http://schemas.microsoft.com/office/drawing/2014/main" id="{2411B246-637D-46A5-A7CB-5672F7AA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0" y="1424703"/>
            <a:ext cx="5583399" cy="400859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46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15122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157245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016185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1629691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61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088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12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2177</Words>
  <Application>Microsoft Office PowerPoint</Application>
  <PresentationFormat>Widescreen</PresentationFormat>
  <Paragraphs>424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DEMO</vt:lpstr>
      <vt:lpstr>PowerPoint Presentation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PowerPoint Presentation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27</cp:revision>
  <dcterms:created xsi:type="dcterms:W3CDTF">2023-01-26T05:30:47Z</dcterms:created>
  <dcterms:modified xsi:type="dcterms:W3CDTF">2023-03-20T07:28:15Z</dcterms:modified>
</cp:coreProperties>
</file>