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0E5A-CD97-4137-94EB-6788A4EE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08DFD-BF62-4DE5-828D-E73E48347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2A89D-C68D-428F-8269-CE6E0276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D386A-8F41-4974-8EB4-55CBD389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FEDF2-5799-4E5A-BD1E-E0BF4A9A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0726-289C-4D36-83A0-EDF900BE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7A1FC-7585-4538-AD32-B191D6AA1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8FA1-31BF-475C-819A-A4A9152A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E9AA-EE1C-40ED-894D-F1BF6112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32D83-3ED4-43CF-921F-75BA37E2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BA4CF-E531-47A8-8FB7-AF040E1D4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0D49A-84AE-450B-AA39-AF3D5398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4470-9966-4883-A4E0-A27FC388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9482-96E7-486C-99F7-8C20D7C9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F0F7-BC5F-443F-B1CA-F7208DC9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35A0-7D9E-4A31-BDD4-69A0B98F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DD3F-ECB1-4E66-AAC2-5AEA8EDE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2B05-4C85-4677-A3E2-E3EE8216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C2E92-66D4-42FD-AEE0-DA444D2A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7855-00E6-4C64-BEA0-18C96245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5CD0-FCB6-467D-AAE7-20DD446A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030A-E540-4594-9121-6AF9B1FF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DDD0-87D5-4B6B-AED1-0537C62C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4389-25D4-4613-A156-83457FDD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047A-7161-462B-B724-063EA37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1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4ABF-8F3A-406B-AF56-C58084A1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0E8A-C7B9-42C2-8A8A-07137595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2497A-749D-4AE6-AB1F-59F18F069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14A6-62A7-4F1F-AA4F-08960AE2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3554B-C2E8-4150-8A47-56EB8674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50B6-345A-4CDC-AA1D-C541527B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411A-E935-46A3-94C4-5A779B4D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F952-9A5D-4A60-9FE1-396B1B20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4FED9-DF97-462E-B7B2-0CF4237CC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33A23-2C89-414D-9438-5386662D7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2D641-8AF2-43BA-B107-F2C274662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7FF02-8028-4961-BE29-0ADF56B4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4A632-4D82-4F3E-BD67-D734106B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57F20-ED2D-427B-BE00-F1BD9628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71D9-A224-4787-A7BA-EC4B368B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39973-61B4-47DF-8B7E-5486285D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5C366-9050-4636-ABF9-2B99DC7A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C2940-21A3-4F68-965A-CC2BB5D1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B1C94-DB0B-4725-95FC-5B0D825C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E5F71-FFC5-4FDD-82E8-42471CC9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AD46B-BBAA-48AE-8051-DA3AE73E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0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6E03-C400-4B33-8A4B-B748C706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C67E-60DB-4AC2-B48A-1F911635C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8DAC0-83D1-48D3-9290-ABC4ECC5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7DEB0-2472-457F-A1B3-3EFA6C86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7A135-FDD8-493B-8DEB-97CC07CC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0471-2313-4F5D-88B2-7FA668FE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2357-5BF0-44B0-A86F-B272701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BAEEA-4727-4A7A-A9E7-60C9A7DB4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779F7-6EE2-4F38-9E7C-09C9FA9B2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C5B47-472F-4B77-9E79-EBBC22E6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B58AE-F9E8-44D0-99FF-901592C4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DBA8E-7CBC-44F2-9DB1-642A410A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8685E-1099-4E8D-8069-1BED9E76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AC39-1782-4D91-BC08-C666E959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ECAA-A729-4586-A21D-33216FA0E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93F9-D726-4DEC-B4C1-E3AE4CA00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FA01-659B-4562-AD6C-9358514F6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02588D-DB14-4C80-B23E-BE8038A8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695325"/>
            <a:ext cx="8667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4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4C14A6-5666-4E4F-AF7C-57F24170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275" y="391867"/>
            <a:ext cx="495300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D9D97-9FC7-4C3C-8E9A-F0889E0D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106" y="4088830"/>
            <a:ext cx="4772025" cy="17907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E45631-9A9F-4E9C-84D8-DCDF09168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004" y="1831405"/>
            <a:ext cx="63341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2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653D94-2DED-44C6-9B82-7C237DEE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510" y="358891"/>
            <a:ext cx="5514975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CC8E4-6FEB-4A09-8E06-84F89352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897" y="1901941"/>
            <a:ext cx="6172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8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C7CE0-7B1F-4DBF-84E7-E8A76E56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0"/>
            <a:ext cx="4886325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AB6609-4DDA-4473-9E88-283A487D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1292973"/>
            <a:ext cx="54483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BA9B9-BFDD-40F3-A166-17C636D9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37" y="739760"/>
            <a:ext cx="5219700" cy="1838325"/>
          </a:xfrm>
          <a:prstGeom prst="rect">
            <a:avLst/>
          </a:prstGeom>
        </p:spPr>
      </p:pic>
      <p:pic>
        <p:nvPicPr>
          <p:cNvPr id="2050" name="Picture 2" descr="Regular Expressions(RegEx)in JavaScript - DEV Community">
            <a:extLst>
              <a:ext uri="{FF2B5EF4-FFF2-40B4-BE49-F238E27FC236}">
                <a16:creationId xmlns:a16="http://schemas.microsoft.com/office/drawing/2014/main" id="{EFFBB96F-31F5-4AD9-B340-BA0C7CC9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13" y="1925028"/>
            <a:ext cx="952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D9396-35FF-4773-81CF-D3A8C4CB7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64" y="3856294"/>
            <a:ext cx="21065567" cy="4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314B02-E813-480E-B3B2-270E45AD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618350"/>
            <a:ext cx="4733925" cy="1333500"/>
          </a:xfrm>
          <a:prstGeom prst="rect">
            <a:avLst/>
          </a:prstGeom>
        </p:spPr>
      </p:pic>
      <p:pic>
        <p:nvPicPr>
          <p:cNvPr id="3074" name="Picture 2" descr="KEEP CALM AND e.preventDefault(); Poster | liperif | Keep Calm-o-Matic">
            <a:extLst>
              <a:ext uri="{FF2B5EF4-FFF2-40B4-BE49-F238E27FC236}">
                <a16:creationId xmlns:a16="http://schemas.microsoft.com/office/drawing/2014/main" id="{E9DF2629-159D-40EC-AE1B-3577944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1668536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94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87D318-1CD6-4E77-8475-974BBBAA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75" y="156770"/>
            <a:ext cx="4924425" cy="2400300"/>
          </a:xfrm>
          <a:prstGeom prst="rect">
            <a:avLst/>
          </a:prstGeom>
        </p:spPr>
      </p:pic>
      <p:pic>
        <p:nvPicPr>
          <p:cNvPr id="4098" name="Picture 2" descr="Javascript Get URL info with document.location | by Yanze Dai | Weekly  Webtips | Medium">
            <a:extLst>
              <a:ext uri="{FF2B5EF4-FFF2-40B4-BE49-F238E27FC236}">
                <a16:creationId xmlns:a16="http://schemas.microsoft.com/office/drawing/2014/main" id="{3ECD42C3-7A0F-4420-A1A1-D0A86A26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7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0B0DA0-FFA5-484E-8C08-9A213C0B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10" y="501810"/>
            <a:ext cx="9294680" cy="54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9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6</cp:revision>
  <dcterms:created xsi:type="dcterms:W3CDTF">2022-02-24T07:59:19Z</dcterms:created>
  <dcterms:modified xsi:type="dcterms:W3CDTF">2022-02-24T08:56:50Z</dcterms:modified>
</cp:coreProperties>
</file>