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6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24DE76-4050-4F9B-8A69-085804F1AE2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911DF4-E6F9-43F3-B4BD-436816CAF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sqlite-vs-mysql-vs-postgresql-a-comparison-of-relational-database-management-system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whentous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nowflake_schema" TargetMode="External"/><Relationship Id="rId2" Type="http://schemas.openxmlformats.org/officeDocument/2006/relationships/hyperlink" Target="https://www.guru99.com/star-snowflake-data-warehous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ar_schem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office/troubleshoot/access/database-normalization-descrip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SQL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Week 2 Day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RDBMS Vendors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Closed source</a:t>
            </a:r>
            <a:r>
              <a:rPr lang="en-US" dirty="0"/>
              <a:t> (i.e., you have to pay)</a:t>
            </a:r>
          </a:p>
          <a:p>
            <a:pPr lvl="1"/>
            <a:r>
              <a:rPr lang="en-US" dirty="0"/>
              <a:t>Vendors: Oracle, SQL Server (Microsoft), IBM DB2, Microsoft Access - local small databases</a:t>
            </a:r>
          </a:p>
          <a:p>
            <a:pPr lvl="1"/>
            <a:r>
              <a:rPr lang="en-US" dirty="0"/>
              <a:t>Could come with integrations and services that make things easier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Open source</a:t>
            </a:r>
            <a:r>
              <a:rPr lang="en-US" dirty="0"/>
              <a:t> (i.e., free)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</a:t>
            </a:r>
            <a:r>
              <a:rPr lang="en-US" dirty="0" err="1"/>
              <a:t>SQLite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lvl="1"/>
            <a:r>
              <a:rPr lang="en-US" dirty="0"/>
              <a:t>Good developer community makes these great options</a:t>
            </a:r>
          </a:p>
          <a:p>
            <a:pPr lvl="1"/>
            <a:r>
              <a:rPr lang="en-US" dirty="0"/>
              <a:t>This articles offers a good comparison of open source systems options. </a:t>
            </a:r>
          </a:p>
          <a:p>
            <a:pPr lvl="1">
              <a:buNone/>
            </a:pPr>
            <a:r>
              <a:rPr lang="en-US" dirty="0">
                <a:hlinkClick r:id="rId2"/>
              </a:rPr>
              <a:t>https://www.digitalocean.com/community/tutorials/sqlite-vs-mysql-vs-postgresql-a-comparison-of-relational-database-management-systems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</a:t>
            </a:r>
            <a:r>
              <a:rPr lang="en-US" b="1" dirty="0" err="1"/>
              <a:t>SQLite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directly comparable to client/server SQL database engines such as </a:t>
            </a:r>
            <a:r>
              <a:rPr lang="en-US" dirty="0" err="1"/>
              <a:t>MySQL</a:t>
            </a:r>
            <a:r>
              <a:rPr lang="en-US" dirty="0"/>
              <a:t>, Oracle, </a:t>
            </a:r>
            <a:r>
              <a:rPr lang="en-US" dirty="0" err="1"/>
              <a:t>PostgreSQL</a:t>
            </a:r>
            <a:r>
              <a:rPr lang="en-US" dirty="0"/>
              <a:t>, or SQL Server</a:t>
            </a:r>
          </a:p>
          <a:p>
            <a:r>
              <a:rPr lang="en-US" dirty="0"/>
              <a:t>Used as on-disk file format for desktop applications</a:t>
            </a:r>
          </a:p>
          <a:p>
            <a:r>
              <a:rPr lang="en-US" dirty="0"/>
              <a:t>Great to learn on to get a hang of SQL</a:t>
            </a:r>
          </a:p>
          <a:p>
            <a:r>
              <a:rPr lang="en-US" dirty="0"/>
              <a:t>For more information: </a:t>
            </a:r>
            <a:r>
              <a:rPr lang="en-US" u="sng" dirty="0">
                <a:hlinkClick r:id="rId2"/>
              </a:rPr>
              <a:t>https://www.sqlite.org/whentouse.html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</a:t>
            </a:r>
            <a:r>
              <a:rPr lang="en-US" b="1" dirty="0" err="1"/>
              <a:t>PostGres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 scientists from the University of California at Berkeley</a:t>
            </a:r>
          </a:p>
          <a:p>
            <a:r>
              <a:rPr lang="en-US" dirty="0"/>
              <a:t>Open source nature makes it easy to upgrade or extend</a:t>
            </a:r>
          </a:p>
          <a:p>
            <a:r>
              <a:rPr lang="en-US" dirty="0"/>
              <a:t>High compliance to the SQL standard</a:t>
            </a:r>
          </a:p>
          <a:p>
            <a:r>
              <a:rPr lang="en-US" dirty="0"/>
              <a:t>Offers its users a huge (and growing) number of functions allowing programmers to create new applications, better protect data integrity, and developers build resilient and secure environments</a:t>
            </a:r>
          </a:p>
          <a:p>
            <a:r>
              <a:rPr lang="en-US" dirty="0"/>
              <a:t>Can easily run it on Windows, Mac OS X, and almost all Linux and Unix distributions</a:t>
            </a:r>
          </a:p>
          <a:p>
            <a:r>
              <a:rPr lang="en-US" dirty="0" err="1"/>
              <a:t>MySQL</a:t>
            </a:r>
            <a:r>
              <a:rPr lang="en-US" dirty="0"/>
              <a:t> would be a good choice too</a:t>
            </a:r>
          </a:p>
          <a:p>
            <a:r>
              <a:rPr lang="en-US" dirty="0"/>
              <a:t>We use will use </a:t>
            </a:r>
            <a:r>
              <a:rPr lang="en-US" dirty="0" err="1"/>
              <a:t>psql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and Landscape (40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Break (10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Writing SELECT statements (60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Filtering, ordering, limiting, etc.</a:t>
            </a:r>
          </a:p>
          <a:p>
            <a:pPr lvl="1"/>
            <a:r>
              <a:rPr lang="en-US" dirty="0"/>
              <a:t>Joining tables</a:t>
            </a:r>
          </a:p>
          <a:p>
            <a:pPr lvl="1"/>
            <a:r>
              <a:rPr lang="en-US" dirty="0"/>
              <a:t>Grouping records</a:t>
            </a:r>
          </a:p>
          <a:p>
            <a:pPr lvl="1"/>
            <a:r>
              <a:rPr lang="en-US" dirty="0"/>
              <a:t>Aggregate functions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Why does data reside in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way to store data and relate data to each other</a:t>
            </a:r>
          </a:p>
          <a:p>
            <a:r>
              <a:rPr lang="en-US" dirty="0"/>
              <a:t>Enables data governance (e.g., availability, usability, integrity and security of data)</a:t>
            </a:r>
          </a:p>
          <a:p>
            <a:r>
              <a:rPr lang="en-US" dirty="0"/>
              <a:t>Efficient retrieval of structured data</a:t>
            </a:r>
          </a:p>
          <a:p>
            <a:r>
              <a:rPr lang="en-US" dirty="0"/>
              <a:t>Can store lots of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Why SQL?</a:t>
            </a:r>
          </a:p>
          <a:p>
            <a:r>
              <a:rPr lang="en-US" dirty="0"/>
              <a:t>A lot of data is still stored in SQL databases</a:t>
            </a:r>
          </a:p>
          <a:p>
            <a:r>
              <a:rPr lang="en-US" dirty="0"/>
              <a:t>Structured Query Language (SQL) still the most proficient tool to investigate, filter, slice and dice your data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 err="1"/>
              <a:t>NoSQL</a:t>
            </a:r>
            <a:r>
              <a:rPr lang="en-US" b="1" u="sng" dirty="0"/>
              <a:t> databases</a:t>
            </a:r>
          </a:p>
          <a:p>
            <a:r>
              <a:rPr lang="en-US" dirty="0"/>
              <a:t>There exists </a:t>
            </a:r>
            <a:r>
              <a:rPr lang="en-US" dirty="0" err="1"/>
              <a:t>NoSQL</a:t>
            </a:r>
            <a:r>
              <a:rPr lang="en-US" dirty="0"/>
              <a:t> databases (e.g.,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r>
              <a:rPr lang="en-US" dirty="0"/>
              <a:t>Want to learn more? </a:t>
            </a:r>
            <a:r>
              <a:rPr lang="en-US" u="sng" dirty="0">
                <a:hlinkClick r:id="rId2"/>
              </a:rPr>
              <a:t>https://www.mongodb.com/nosql-explained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Commonly used database schemes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tables in a database relate to each other?</a:t>
            </a:r>
          </a:p>
          <a:p>
            <a:r>
              <a:rPr lang="en-US" dirty="0"/>
              <a:t>There are some commonly used design principles</a:t>
            </a:r>
          </a:p>
          <a:p>
            <a:r>
              <a:rPr lang="en-US" dirty="0"/>
              <a:t>We will walk through </a:t>
            </a:r>
            <a:r>
              <a:rPr lang="en-US" b="1" dirty="0"/>
              <a:t>Star</a:t>
            </a:r>
            <a:r>
              <a:rPr lang="en-US" dirty="0"/>
              <a:t> and </a:t>
            </a:r>
            <a:r>
              <a:rPr lang="en-US" b="1" dirty="0"/>
              <a:t>Snowflake</a:t>
            </a:r>
            <a:r>
              <a:rPr lang="en-US" dirty="0"/>
              <a:t> schemes</a:t>
            </a: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Resources:</a:t>
            </a:r>
            <a:endParaRPr lang="en-US" dirty="0"/>
          </a:p>
          <a:p>
            <a:r>
              <a:rPr lang="en-US" u="sng" dirty="0">
                <a:hlinkClick r:id="rId2"/>
              </a:rPr>
              <a:t>https://www.guru99.com/star-snowflake-data-warehousing.html</a:t>
            </a:r>
            <a:endParaRPr lang="en-US" dirty="0"/>
          </a:p>
          <a:p>
            <a:r>
              <a:rPr lang="en-US" u="sng" dirty="0">
                <a:hlinkClick r:id="rId3"/>
              </a:rPr>
              <a:t>https://en.wikipedia.org/wiki/Snowflake_schema</a:t>
            </a:r>
            <a:endParaRPr lang="en-US" dirty="0"/>
          </a:p>
          <a:p>
            <a:r>
              <a:rPr lang="en-US" u="sng" dirty="0">
                <a:hlinkClick r:id="rId4"/>
              </a:rPr>
              <a:t>https://en.wikipedia.org/wiki/Star_schema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9437"/>
            <a:ext cx="8229600" cy="2011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dimension represented by only one dimension table</a:t>
            </a:r>
          </a:p>
          <a:p>
            <a:r>
              <a:rPr lang="en-US" dirty="0"/>
              <a:t>Dimension table contains set of attributes</a:t>
            </a:r>
          </a:p>
          <a:p>
            <a:r>
              <a:rPr lang="en-US" dirty="0"/>
              <a:t>Dimension tables are joined to the fact table using a foreign key</a:t>
            </a:r>
          </a:p>
          <a:p>
            <a:r>
              <a:rPr lang="en-US" dirty="0"/>
              <a:t>Dimension tables </a:t>
            </a:r>
            <a:r>
              <a:rPr lang="en-US" b="1" dirty="0"/>
              <a:t>are not</a:t>
            </a:r>
            <a:r>
              <a:rPr lang="en-US" dirty="0"/>
              <a:t> joined to each other</a:t>
            </a:r>
          </a:p>
          <a:p>
            <a:r>
              <a:rPr lang="en-US" dirty="0"/>
              <a:t>Fact table contains key and measure</a:t>
            </a:r>
          </a:p>
          <a:p>
            <a:endParaRPr lang="en-US" dirty="0"/>
          </a:p>
        </p:txBody>
      </p:sp>
      <p:pic>
        <p:nvPicPr>
          <p:cNvPr id="1026" name="Picture 2" descr="C:\Users\Zain\Desktop\Teaching\IntrotoDataScienceandDataAnalytics\LHL\LHL-data-bootcamp-jul20-master\LHL-data-bootcamp-jul20-master\W02D1-SQL\star-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276350"/>
            <a:ext cx="3352800" cy="291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Snowflake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US" dirty="0"/>
              <a:t>Extension of the star schema by adding extra dimensions</a:t>
            </a:r>
          </a:p>
          <a:p>
            <a:r>
              <a:rPr lang="en-US" dirty="0"/>
              <a:t>Dimension tables are "normalized", splitting data into additional tables</a:t>
            </a:r>
          </a:p>
          <a:p>
            <a:r>
              <a:rPr lang="en-US" dirty="0"/>
              <a:t>What does it mean to </a:t>
            </a:r>
            <a:r>
              <a:rPr lang="en-US" u="sng" dirty="0">
                <a:hlinkClick r:id="rId2"/>
              </a:rPr>
              <a:t>normalize data</a:t>
            </a:r>
            <a:r>
              <a:rPr lang="en-US" dirty="0"/>
              <a:t>?</a:t>
            </a:r>
          </a:p>
        </p:txBody>
      </p:sp>
      <p:pic>
        <p:nvPicPr>
          <p:cNvPr id="2051" name="Picture 3" descr="C:\Users\Zain\Desktop\Teaching\IntrotoDataScienceandDataAnalytics\LHL\LHL-data-bootcamp-jul20-master\LHL-data-bootcamp-jul20-master\W02D1-SQL\snowflake-schem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162050"/>
            <a:ext cx="6267450" cy="2876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Schema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Star schema:</a:t>
            </a:r>
            <a:endParaRPr lang="en-US" dirty="0"/>
          </a:p>
          <a:p>
            <a:r>
              <a:rPr lang="en-US" dirty="0"/>
              <a:t>Easy to understand</a:t>
            </a:r>
          </a:p>
          <a:p>
            <a:r>
              <a:rPr lang="en-US" dirty="0"/>
              <a:t>Dimension tables are not normalized - country ID does not have country lookup table</a:t>
            </a:r>
          </a:p>
          <a:p>
            <a:r>
              <a:rPr lang="en-US" dirty="0"/>
              <a:t>Widely supported by BI tools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Snowflake schema:</a:t>
            </a:r>
            <a:endParaRPr lang="en-US" dirty="0"/>
          </a:p>
          <a:p>
            <a:r>
              <a:rPr lang="en-US" dirty="0"/>
              <a:t>Easy to implement and "grow"</a:t>
            </a:r>
          </a:p>
          <a:p>
            <a:r>
              <a:rPr lang="en-US" dirty="0"/>
              <a:t>Lower query performance with multiple tables</a:t>
            </a:r>
          </a:p>
          <a:p>
            <a:r>
              <a:rPr lang="en-US" dirty="0"/>
              <a:t>More difficult to maintain with more lookup tables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RDBMS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/>
          </a:bodyPr>
          <a:lstStyle/>
          <a:p>
            <a:r>
              <a:rPr lang="en-US" dirty="0"/>
              <a:t>Relational Database Management System</a:t>
            </a:r>
          </a:p>
          <a:p>
            <a:r>
              <a:rPr lang="en-US" dirty="0"/>
              <a:t>Software system that enables users to define, create, maintain and control access to the database</a:t>
            </a:r>
          </a:p>
          <a:p>
            <a:r>
              <a:rPr lang="en-US" dirty="0"/>
              <a:t>It’s a very lucrative business as almost every business needs a database and thus there are many vendors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 descr="C:\Users\Zain\Desktop\Teaching\IntrotoDataScienceandDataAnalytics\LHL\LHL-data-bootcamp-jul20-master\LHL-data-bootcamp-jul20-master\W02D1-SQL\rdb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3" y="914400"/>
            <a:ext cx="4224337" cy="18114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620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SQL</vt:lpstr>
      <vt:lpstr>Agenda</vt:lpstr>
      <vt:lpstr>Why does data reside in databases?</vt:lpstr>
      <vt:lpstr>PowerPoint Presentation</vt:lpstr>
      <vt:lpstr>Commonly used database schemes</vt:lpstr>
      <vt:lpstr>Star Schema</vt:lpstr>
      <vt:lpstr>Snowflake Schema</vt:lpstr>
      <vt:lpstr>Schema comparison</vt:lpstr>
      <vt:lpstr>RDBMS Landscape</vt:lpstr>
      <vt:lpstr>RDBMS Vendors </vt:lpstr>
      <vt:lpstr>Why SQLite?</vt:lpstr>
      <vt:lpstr>Why PostGres?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Week 2 Day 1</dc:title>
  <dc:creator>Zain Hasan</dc:creator>
  <cp:lastModifiedBy>User</cp:lastModifiedBy>
  <cp:revision>2</cp:revision>
  <dcterms:created xsi:type="dcterms:W3CDTF">2020-09-21T14:11:49Z</dcterms:created>
  <dcterms:modified xsi:type="dcterms:W3CDTF">2021-08-23T04:30:42Z</dcterms:modified>
</cp:coreProperties>
</file>