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E6454D-5254-4716-BAF7-4A89298AD149}" v="2122" dt="2022-06-15T20:01:25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-115" y="-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218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670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8589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6923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7832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38896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0940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56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996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662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886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329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16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6278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437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240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162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804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="" xmlns:a16="http://schemas.microsoft.com/office/drawing/2014/main" id="{15655827-B42D-4180-88D3-D83F25E4BD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="" xmlns:a16="http://schemas.microsoft.com/office/drawing/2014/main" id="{24ACCB06-563C-4ADE-B4D6-1FE9F723C7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2" name="Freeform: Shape 11">
            <a:extLst>
              <a:ext uri="{FF2B5EF4-FFF2-40B4-BE49-F238E27FC236}">
                <a16:creationId xmlns="" xmlns:a16="http://schemas.microsoft.com/office/drawing/2014/main" id="{40761ECD-D92B-46AE-82CA-640023D282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4" name="Freeform: Shape 13">
            <a:extLst>
              <a:ext uri="{FF2B5EF4-FFF2-40B4-BE49-F238E27FC236}">
                <a16:creationId xmlns="" xmlns:a16="http://schemas.microsoft.com/office/drawing/2014/main" id="{9A928607-C55C-40FD-B2DF-6CD6A7226A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8" name="Freeform: Shape 15">
            <a:extLst>
              <a:ext uri="{FF2B5EF4-FFF2-40B4-BE49-F238E27FC236}">
                <a16:creationId xmlns="" xmlns:a16="http://schemas.microsoft.com/office/drawing/2014/main" id="{400A20C1-29A4-43E0-AB15-7931F76F8C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l-GR" sz="4000">
                <a:ea typeface="+mj-lt"/>
                <a:cs typeface="+mj-lt"/>
              </a:rPr>
              <a:t/>
            </a:r>
            <a:br>
              <a:rPr lang="el-GR" sz="4000">
                <a:ea typeface="+mj-lt"/>
                <a:cs typeface="+mj-lt"/>
              </a:rPr>
            </a:br>
            <a:r>
              <a:rPr lang="el-GR" sz="4000">
                <a:ea typeface="+mj-lt"/>
                <a:cs typeface="+mj-lt"/>
              </a:rPr>
              <a:t/>
            </a:r>
            <a:br>
              <a:rPr lang="el-GR" sz="4000">
                <a:ea typeface="+mj-lt"/>
                <a:cs typeface="+mj-lt"/>
              </a:rPr>
            </a:br>
            <a:r>
              <a:rPr lang="el-GR" sz="4000">
                <a:ea typeface="+mj-lt"/>
                <a:cs typeface="+mj-lt"/>
              </a:rPr>
              <a:t/>
            </a:r>
            <a:br>
              <a:rPr lang="el-GR" sz="4000">
                <a:ea typeface="+mj-lt"/>
                <a:cs typeface="+mj-lt"/>
              </a:rPr>
            </a:br>
            <a:r>
              <a:rPr lang="el-GR" sz="4000">
                <a:ea typeface="+mj-lt"/>
                <a:cs typeface="+mj-lt"/>
              </a:rPr>
              <a:t>Προγραμματιστικό Project - ΠΛΗΠΡΟ</a:t>
            </a:r>
            <a:endParaRPr lang="en-US" sz="4000">
              <a:ea typeface="+mj-lt"/>
              <a:cs typeface="+mj-lt"/>
            </a:endParaRPr>
          </a:p>
          <a:p>
            <a:pPr algn="ctr">
              <a:lnSpc>
                <a:spcPct val="90000"/>
              </a:lnSpc>
            </a:pPr>
            <a:r>
              <a:rPr lang="el-GR" sz="4000">
                <a:ea typeface="+mj-lt"/>
                <a:cs typeface="+mj-lt"/>
              </a:rPr>
              <a:t>«</a:t>
            </a:r>
            <a:r>
              <a:rPr lang="en-GB" sz="4000">
                <a:ea typeface="+mj-lt"/>
                <a:cs typeface="+mj-lt"/>
              </a:rPr>
              <a:t>Trivia</a:t>
            </a:r>
            <a:r>
              <a:rPr lang="el-GR" sz="4000">
                <a:ea typeface="+mj-lt"/>
                <a:cs typeface="+mj-lt"/>
              </a:rPr>
              <a:t> – Ανάπτυξη ενός παιχνιδιού γνώσεων»</a:t>
            </a:r>
            <a:endParaRPr lang="en-US" sz="4000">
              <a:ea typeface="+mj-lt"/>
              <a:cs typeface="+mj-lt"/>
            </a:endParaRPr>
          </a:p>
          <a:p>
            <a:pPr algn="ctr">
              <a:lnSpc>
                <a:spcPct val="90000"/>
              </a:lnSpc>
            </a:pPr>
            <a:endParaRPr lang="en-US" sz="40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l-GR" sz="1500">
                <a:ea typeface="+mn-lt"/>
                <a:cs typeface="+mn-lt"/>
              </a:rPr>
              <a:t>Γεώργιος Αποστολίδης</a:t>
            </a:r>
            <a:endParaRPr lang="en-US" sz="1500"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r>
              <a:rPr lang="el-GR" sz="1500">
                <a:ea typeface="+mn-lt"/>
                <a:cs typeface="+mn-lt"/>
              </a:rPr>
              <a:t>Αριστείδης Καρβούνης</a:t>
            </a:r>
            <a:endParaRPr lang="en-US" sz="1500"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r>
              <a:rPr lang="el-GR" sz="1500">
                <a:ea typeface="+mn-lt"/>
                <a:cs typeface="+mn-lt"/>
              </a:rPr>
              <a:t>Γεωργία Κουκουτού</a:t>
            </a:r>
            <a:endParaRPr lang="en-US" sz="1500"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endParaRPr lang="en-US" sz="150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079154-5EC3-B13C-0B3B-DCECF00D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Αρχικό</a:t>
            </a:r>
            <a:r>
              <a:rPr lang="en-US" dirty="0"/>
              <a:t> πα</a:t>
            </a:r>
            <a:r>
              <a:rPr lang="en-US" dirty="0" err="1"/>
              <a:t>ράθυρο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345F29-56CF-98F5-D2C2-092531845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SzPct val="114999"/>
            </a:pPr>
            <a:r>
              <a:rPr lang="en-US" dirty="0" err="1"/>
              <a:t>Εμφάνιση</a:t>
            </a:r>
            <a:r>
              <a:rPr lang="en-US" dirty="0"/>
              <a:t> </a:t>
            </a:r>
            <a:r>
              <a:rPr lang="en-US" dirty="0" err="1"/>
              <a:t>στην</a:t>
            </a:r>
            <a:r>
              <a:rPr lang="en-US" dirty="0"/>
              <a:t> α</a:t>
            </a:r>
            <a:r>
              <a:rPr lang="en-US" dirty="0" err="1"/>
              <a:t>ρχή</a:t>
            </a:r>
            <a:r>
              <a:rPr lang="en-US" dirty="0"/>
              <a:t> και </a:t>
            </a:r>
            <a:r>
              <a:rPr lang="en-US" dirty="0" err="1"/>
              <a:t>στο</a:t>
            </a:r>
            <a:r>
              <a:rPr lang="en-US" dirty="0"/>
              <a:t> </a:t>
            </a:r>
            <a:r>
              <a:rPr lang="en-US" dirty="0" err="1"/>
              <a:t>τέλος</a:t>
            </a:r>
            <a:r>
              <a:rPr lang="en-US" dirty="0"/>
              <a:t> </a:t>
            </a:r>
            <a:r>
              <a:rPr lang="en-US" dirty="0" err="1"/>
              <a:t>του</a:t>
            </a:r>
            <a:r>
              <a:rPr lang="en-US" dirty="0"/>
              <a:t> πα</a:t>
            </a:r>
            <a:r>
              <a:rPr lang="en-US" dirty="0" err="1"/>
              <a:t>ιχνιδιού</a:t>
            </a:r>
            <a:endParaRPr lang="en-US"/>
          </a:p>
          <a:p>
            <a:pPr marL="342900" indent="-342900">
              <a:buSzPct val="114999"/>
            </a:pPr>
            <a:endParaRPr lang="en-US" dirty="0"/>
          </a:p>
          <a:p>
            <a:pPr marL="342900" indent="-342900">
              <a:buSzPct val="114999"/>
            </a:pPr>
            <a:r>
              <a:rPr lang="en-US" dirty="0"/>
              <a:t>Ο </a:t>
            </a:r>
            <a:r>
              <a:rPr lang="en-US" dirty="0" err="1"/>
              <a:t>χρήστης</a:t>
            </a:r>
            <a:r>
              <a:rPr lang="en-US" dirty="0"/>
              <a:t> </a:t>
            </a:r>
            <a:r>
              <a:rPr lang="en-US" dirty="0" err="1"/>
              <a:t>εισάγει</a:t>
            </a:r>
            <a:r>
              <a:rPr lang="en-US" dirty="0"/>
              <a:t> </a:t>
            </a:r>
            <a:r>
              <a:rPr lang="en-US" dirty="0" err="1"/>
              <a:t>το</a:t>
            </a:r>
            <a:r>
              <a:rPr lang="en-US" dirty="0"/>
              <a:t> </a:t>
            </a:r>
            <a:r>
              <a:rPr lang="en-US" dirty="0" err="1"/>
              <a:t>όνομ</a:t>
            </a:r>
            <a:r>
              <a:rPr lang="en-US" dirty="0"/>
              <a:t>α </a:t>
            </a:r>
            <a:r>
              <a:rPr lang="en-US" dirty="0" err="1"/>
              <a:t>του</a:t>
            </a:r>
            <a:r>
              <a:rPr lang="en-US" dirty="0"/>
              <a:t> και επ</a:t>
            </a:r>
            <a:r>
              <a:rPr lang="en-US" dirty="0" err="1"/>
              <a:t>ιλέγει</a:t>
            </a:r>
            <a:r>
              <a:rPr lang="en-US" dirty="0"/>
              <a:t> επίπ</a:t>
            </a:r>
            <a:r>
              <a:rPr lang="en-US" dirty="0" err="1"/>
              <a:t>εδο</a:t>
            </a:r>
            <a:r>
              <a:rPr lang="en-US" dirty="0"/>
              <a:t> </a:t>
            </a:r>
            <a:r>
              <a:rPr lang="en-US" dirty="0" err="1"/>
              <a:t>δυσκολί</a:t>
            </a:r>
            <a:r>
              <a:rPr lang="en-US" dirty="0"/>
              <a:t>ας και κα</a:t>
            </a:r>
            <a:r>
              <a:rPr lang="en-US" dirty="0" err="1"/>
              <a:t>τηγορί</a:t>
            </a:r>
            <a:r>
              <a:rPr lang="en-US" dirty="0"/>
              <a:t>α </a:t>
            </a:r>
            <a:r>
              <a:rPr lang="en-US" dirty="0" err="1"/>
              <a:t>ερωτήσεων</a:t>
            </a:r>
            <a:endParaRPr lang="en-US" dirty="0"/>
          </a:p>
          <a:p>
            <a:pPr marL="342900" indent="-342900">
              <a:buSzPct val="114999"/>
            </a:pPr>
            <a:endParaRPr lang="en-US" dirty="0"/>
          </a:p>
          <a:p>
            <a:pPr marL="342900" indent="-342900">
              <a:buSzPct val="114999"/>
            </a:pPr>
            <a:r>
              <a:rPr lang="en-US" dirty="0" err="1"/>
              <a:t>Εμφάνιση</a:t>
            </a:r>
            <a:r>
              <a:rPr lang="en-US" dirty="0"/>
              <a:t> </a:t>
            </a:r>
            <a:r>
              <a:rPr lang="en-US" dirty="0" err="1"/>
              <a:t>των</a:t>
            </a:r>
            <a:r>
              <a:rPr lang="en-US" dirty="0"/>
              <a:t> </a:t>
            </a:r>
            <a:r>
              <a:rPr lang="en-US" dirty="0" err="1"/>
              <a:t>δέκ</a:t>
            </a:r>
            <a:r>
              <a:rPr lang="en-US" dirty="0"/>
              <a:t>α </a:t>
            </a:r>
            <a:r>
              <a:rPr lang="en-US" dirty="0" err="1"/>
              <a:t>υψηλότερων</a:t>
            </a:r>
            <a:r>
              <a:rPr lang="en-US" dirty="0"/>
              <a:t> βα</a:t>
            </a:r>
            <a:r>
              <a:rPr lang="en-US" dirty="0" err="1"/>
              <a:t>θμολογιών</a:t>
            </a:r>
            <a:endParaRPr lang="en-US" dirty="0"/>
          </a:p>
          <a:p>
            <a:pPr marL="0" indent="0">
              <a:buSzPct val="114999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052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860C80-2986-D2A0-0EC7-1BBEA7B0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Βα</a:t>
            </a:r>
            <a:r>
              <a:rPr lang="en-US" dirty="0" err="1"/>
              <a:t>σικό</a:t>
            </a:r>
            <a:r>
              <a:rPr lang="en-US" dirty="0"/>
              <a:t> πα</a:t>
            </a:r>
            <a:r>
              <a:rPr lang="en-US" dirty="0" err="1"/>
              <a:t>ράθυρο</a:t>
            </a:r>
            <a:r>
              <a:rPr lang="en-US" dirty="0"/>
              <a:t> πα</a:t>
            </a:r>
            <a:r>
              <a:rPr lang="en-US" dirty="0" err="1"/>
              <a:t>ιχνιδιού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AA7F43-94A8-DBC2-6C22-9DB6C9A3E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 err="1"/>
              <a:t>Σε</a:t>
            </a:r>
            <a:r>
              <a:rPr lang="en-US" dirty="0"/>
              <a:t> α</a:t>
            </a:r>
            <a:r>
              <a:rPr lang="en-US" dirty="0" err="1"/>
              <a:t>υτό</a:t>
            </a:r>
            <a:r>
              <a:rPr lang="en-US" dirty="0"/>
              <a:t> </a:t>
            </a:r>
            <a:r>
              <a:rPr lang="en-US" dirty="0" err="1"/>
              <a:t>το</a:t>
            </a:r>
            <a:r>
              <a:rPr lang="en-US" dirty="0"/>
              <a:t> πα</a:t>
            </a:r>
            <a:r>
              <a:rPr lang="en-US" dirty="0" err="1"/>
              <a:t>ράθυρο</a:t>
            </a:r>
            <a:r>
              <a:rPr lang="en-US" dirty="0"/>
              <a:t> λαμβ</a:t>
            </a:r>
            <a:r>
              <a:rPr lang="en-US" dirty="0" err="1"/>
              <a:t>άνει</a:t>
            </a:r>
            <a:r>
              <a:rPr lang="en-US" dirty="0"/>
              <a:t> </a:t>
            </a:r>
            <a:r>
              <a:rPr lang="en-US" dirty="0" err="1"/>
              <a:t>χώρ</a:t>
            </a:r>
            <a:r>
              <a:rPr lang="en-US" dirty="0"/>
              <a:t>α </a:t>
            </a:r>
            <a:r>
              <a:rPr lang="en-US" dirty="0" err="1"/>
              <a:t>το</a:t>
            </a:r>
            <a:r>
              <a:rPr lang="en-US" dirty="0"/>
              <a:t> πα</a:t>
            </a:r>
            <a:r>
              <a:rPr lang="en-US" dirty="0" err="1"/>
              <a:t>ιχνίδι</a:t>
            </a:r>
            <a:endParaRPr lang="en-US" dirty="0"/>
          </a:p>
          <a:p>
            <a:pPr>
              <a:buSzPct val="114999"/>
            </a:pPr>
            <a:endParaRPr lang="en-US" dirty="0"/>
          </a:p>
          <a:p>
            <a:pPr>
              <a:buSzPct val="114999"/>
            </a:pPr>
            <a:r>
              <a:rPr lang="en-US" dirty="0" err="1"/>
              <a:t>Εμφάνιση</a:t>
            </a:r>
            <a:r>
              <a:rPr lang="en-US" dirty="0"/>
              <a:t> </a:t>
            </a:r>
            <a:r>
              <a:rPr lang="en-US" dirty="0" err="1"/>
              <a:t>των</a:t>
            </a:r>
            <a:r>
              <a:rPr lang="en-US" dirty="0"/>
              <a:t> </a:t>
            </a:r>
            <a:r>
              <a:rPr lang="en-US" dirty="0" err="1"/>
              <a:t>ερωτήσεων</a:t>
            </a:r>
            <a:r>
              <a:rPr lang="en-US" dirty="0"/>
              <a:t> και </a:t>
            </a:r>
            <a:r>
              <a:rPr lang="en-US" dirty="0" err="1"/>
              <a:t>των</a:t>
            </a:r>
            <a:r>
              <a:rPr lang="en-US" dirty="0"/>
              <a:t> </a:t>
            </a:r>
            <a:r>
              <a:rPr lang="en-US" dirty="0" err="1"/>
              <a:t>δι</a:t>
            </a:r>
            <a:r>
              <a:rPr lang="en-US" dirty="0"/>
              <a:t>α</a:t>
            </a:r>
            <a:r>
              <a:rPr lang="en-US" dirty="0" err="1"/>
              <a:t>θέσιμων</a:t>
            </a:r>
            <a:r>
              <a:rPr lang="en-US" dirty="0"/>
              <a:t> απα</a:t>
            </a:r>
            <a:r>
              <a:rPr lang="en-US" dirty="0" err="1"/>
              <a:t>ντήσεων</a:t>
            </a:r>
            <a:r>
              <a:rPr lang="en-US" dirty="0"/>
              <a:t>, </a:t>
            </a:r>
            <a:r>
              <a:rPr lang="en-US" dirty="0" err="1"/>
              <a:t>του</a:t>
            </a:r>
            <a:r>
              <a:rPr lang="en-US" dirty="0"/>
              <a:t> </a:t>
            </a:r>
            <a:r>
              <a:rPr lang="en-US" dirty="0" err="1"/>
              <a:t>ονόμ</a:t>
            </a:r>
            <a:r>
              <a:rPr lang="en-US" dirty="0"/>
              <a:t>α</a:t>
            </a:r>
            <a:r>
              <a:rPr lang="en-US" dirty="0" err="1"/>
              <a:t>τος</a:t>
            </a:r>
            <a:r>
              <a:rPr lang="en-US" dirty="0"/>
              <a:t> </a:t>
            </a:r>
            <a:r>
              <a:rPr lang="en-US" dirty="0" err="1"/>
              <a:t>του</a:t>
            </a:r>
            <a:r>
              <a:rPr lang="en-US" dirty="0"/>
              <a:t> πα</a:t>
            </a:r>
            <a:r>
              <a:rPr lang="en-US" dirty="0" err="1"/>
              <a:t>ίκτη</a:t>
            </a:r>
            <a:r>
              <a:rPr lang="en-US" dirty="0"/>
              <a:t>, </a:t>
            </a:r>
            <a:r>
              <a:rPr lang="en-US" dirty="0" err="1"/>
              <a:t>του</a:t>
            </a:r>
            <a:r>
              <a:rPr lang="en-US" dirty="0"/>
              <a:t> </a:t>
            </a:r>
            <a:r>
              <a:rPr lang="en-US" dirty="0" err="1"/>
              <a:t>σκορ</a:t>
            </a:r>
            <a:r>
              <a:rPr lang="en-US" dirty="0"/>
              <a:t>, </a:t>
            </a:r>
            <a:r>
              <a:rPr lang="en-US" dirty="0" err="1"/>
              <a:t>του</a:t>
            </a:r>
            <a:r>
              <a:rPr lang="en-US" dirty="0"/>
              <a:t> υπ</a:t>
            </a:r>
            <a:r>
              <a:rPr lang="en-US" dirty="0" err="1"/>
              <a:t>ολει</a:t>
            </a:r>
            <a:r>
              <a:rPr lang="en-US" dirty="0"/>
              <a:t>π</a:t>
            </a:r>
            <a:r>
              <a:rPr lang="en-US" dirty="0" err="1"/>
              <a:t>όμενου</a:t>
            </a:r>
            <a:r>
              <a:rPr lang="en-US" dirty="0"/>
              <a:t> </a:t>
            </a:r>
            <a:r>
              <a:rPr lang="en-US" dirty="0" err="1"/>
              <a:t>χρόνου</a:t>
            </a:r>
            <a:r>
              <a:rPr lang="en-US" dirty="0"/>
              <a:t> και </a:t>
            </a:r>
            <a:r>
              <a:rPr lang="en-US" dirty="0" err="1"/>
              <a:t>των</a:t>
            </a:r>
            <a:r>
              <a:rPr lang="en-US" dirty="0"/>
              <a:t> </a:t>
            </a:r>
            <a:r>
              <a:rPr lang="en-US" dirty="0" err="1"/>
              <a:t>δι</a:t>
            </a:r>
            <a:r>
              <a:rPr lang="en-US" dirty="0"/>
              <a:t>α</a:t>
            </a:r>
            <a:r>
              <a:rPr lang="en-US" dirty="0" err="1"/>
              <a:t>θέσιμων</a:t>
            </a:r>
            <a:r>
              <a:rPr lang="en-US" dirty="0"/>
              <a:t> </a:t>
            </a:r>
            <a:r>
              <a:rPr lang="en-US" dirty="0" err="1"/>
              <a:t>ενεργειών</a:t>
            </a:r>
            <a:r>
              <a:rPr lang="en-US" dirty="0"/>
              <a:t> (</a:t>
            </a:r>
            <a:r>
              <a:rPr lang="en-US" dirty="0" err="1"/>
              <a:t>μετ</a:t>
            </a:r>
            <a:r>
              <a:rPr lang="en-US" dirty="0"/>
              <a:t>α</a:t>
            </a:r>
            <a:r>
              <a:rPr lang="en-US" dirty="0" err="1"/>
              <a:t>φορά</a:t>
            </a:r>
            <a:r>
              <a:rPr lang="en-US" dirty="0"/>
              <a:t> </a:t>
            </a:r>
            <a:r>
              <a:rPr lang="en-US" dirty="0" err="1"/>
              <a:t>σε</a:t>
            </a:r>
            <a:r>
              <a:rPr lang="en-US" dirty="0"/>
              <a:t> επ</a:t>
            </a:r>
            <a:r>
              <a:rPr lang="en-US" dirty="0" err="1"/>
              <a:t>όμενες</a:t>
            </a:r>
            <a:r>
              <a:rPr lang="en-US" dirty="0"/>
              <a:t> ή π</a:t>
            </a:r>
            <a:r>
              <a:rPr lang="en-US" dirty="0" err="1"/>
              <a:t>ροηγούμενες</a:t>
            </a:r>
            <a:r>
              <a:rPr lang="en-US" dirty="0"/>
              <a:t> </a:t>
            </a:r>
            <a:r>
              <a:rPr lang="en-US" dirty="0" err="1"/>
              <a:t>ερωτήσεις</a:t>
            </a:r>
            <a:r>
              <a:rPr lang="en-US" dirty="0"/>
              <a:t> και </a:t>
            </a:r>
            <a:r>
              <a:rPr lang="en-US" dirty="0" err="1"/>
              <a:t>τελική</a:t>
            </a:r>
            <a:r>
              <a:rPr lang="en-US" dirty="0"/>
              <a:t> υποβ</a:t>
            </a:r>
            <a:r>
              <a:rPr lang="en-US" dirty="0" err="1"/>
              <a:t>ολή</a:t>
            </a:r>
            <a:r>
              <a:rPr lang="en-US" dirty="0"/>
              <a:t>)</a:t>
            </a:r>
          </a:p>
          <a:p>
            <a:pPr>
              <a:buSzPct val="114999"/>
            </a:pPr>
            <a:endParaRPr lang="en-US" dirty="0"/>
          </a:p>
          <a:p>
            <a:pPr>
              <a:buSzPct val="114999"/>
            </a:pPr>
            <a:r>
              <a:rPr lang="en-US" dirty="0" err="1"/>
              <a:t>Εμφάνιση</a:t>
            </a:r>
            <a:r>
              <a:rPr lang="en-US" dirty="0"/>
              <a:t> κα</a:t>
            </a:r>
            <a:r>
              <a:rPr lang="en-US" dirty="0" err="1"/>
              <a:t>τάλληλων</a:t>
            </a:r>
            <a:r>
              <a:rPr lang="en-US" dirty="0"/>
              <a:t> </a:t>
            </a:r>
            <a:r>
              <a:rPr lang="en-US" dirty="0" err="1"/>
              <a:t>μηνυμάτων</a:t>
            </a:r>
            <a:r>
              <a:rPr lang="en-US" dirty="0"/>
              <a:t> </a:t>
            </a:r>
            <a:r>
              <a:rPr lang="en-US" dirty="0" err="1"/>
              <a:t>στο</a:t>
            </a:r>
            <a:r>
              <a:rPr lang="en-US" dirty="0"/>
              <a:t> </a:t>
            </a:r>
            <a:r>
              <a:rPr lang="en-US" dirty="0" err="1"/>
              <a:t>χρήστη</a:t>
            </a:r>
            <a:r>
              <a:rPr lang="en-US" dirty="0"/>
              <a:t> α</a:t>
            </a:r>
            <a:r>
              <a:rPr lang="en-US" dirty="0" err="1"/>
              <a:t>νάλογ</a:t>
            </a:r>
            <a:r>
              <a:rPr lang="en-US" dirty="0"/>
              <a:t>α </a:t>
            </a:r>
            <a:r>
              <a:rPr lang="en-US" dirty="0" err="1"/>
              <a:t>με</a:t>
            </a:r>
            <a:r>
              <a:rPr lang="en-US" dirty="0"/>
              <a:t> </a:t>
            </a:r>
            <a:r>
              <a:rPr lang="en-US" dirty="0" err="1"/>
              <a:t>την</a:t>
            </a:r>
            <a:r>
              <a:rPr lang="en-US" dirty="0"/>
              <a:t> π</a:t>
            </a:r>
            <a:r>
              <a:rPr lang="en-US" dirty="0" err="1"/>
              <a:t>ερί</a:t>
            </a:r>
            <a:r>
              <a:rPr lang="en-US" dirty="0"/>
              <a:t>π</a:t>
            </a:r>
            <a:r>
              <a:rPr lang="en-US" dirty="0" err="1"/>
              <a:t>τωση</a:t>
            </a:r>
            <a:endParaRPr lang="en-US"/>
          </a:p>
          <a:p>
            <a:pPr>
              <a:buSzPct val="114999"/>
            </a:pPr>
            <a:endParaRPr lang="en-US" dirty="0"/>
          </a:p>
          <a:p>
            <a:pPr>
              <a:buSzPct val="114999"/>
            </a:pPr>
            <a:endParaRPr lang="en-US" dirty="0"/>
          </a:p>
          <a:p>
            <a:pPr>
              <a:buSzPct val="114999"/>
            </a:pPr>
            <a:endParaRPr lang="en-US" dirty="0"/>
          </a:p>
          <a:p>
            <a:pPr>
              <a:buSzPct val="114999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921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61B932-78AB-88A4-4666-F9326588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dirty="0">
                <a:ea typeface="+mj-lt"/>
                <a:cs typeface="+mj-lt"/>
              </a:rPr>
              <a:t>Επικοινωνία με ΑPI και διαχείριση αρχείου υψηλότερων βαθμολογιών (</a:t>
            </a:r>
            <a:r>
              <a:rPr lang="el-GR" sz="3600" dirty="0" err="1">
                <a:ea typeface="+mj-lt"/>
                <a:cs typeface="+mj-lt"/>
              </a:rPr>
              <a:t>Model</a:t>
            </a:r>
            <a:r>
              <a:rPr lang="el-GR" sz="3600" dirty="0">
                <a:ea typeface="+mj-lt"/>
                <a:cs typeface="+mj-lt"/>
              </a:rPr>
              <a:t>)</a:t>
            </a:r>
            <a:endParaRPr lang="en-US" sz="36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E23F49-6115-9071-7E19-D9AC34B4D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ea typeface="+mn-lt"/>
                <a:cs typeface="+mn-lt"/>
              </a:rPr>
              <a:t>Επ</a:t>
            </a:r>
            <a:r>
              <a:rPr lang="en-US" dirty="0" err="1">
                <a:ea typeface="+mn-lt"/>
                <a:cs typeface="+mn-lt"/>
              </a:rPr>
              <a:t>ικοινωνί</a:t>
            </a:r>
            <a:r>
              <a:rPr lang="en-US" dirty="0">
                <a:ea typeface="+mn-lt"/>
                <a:cs typeface="+mn-lt"/>
              </a:rPr>
              <a:t>α </a:t>
            </a:r>
            <a:r>
              <a:rPr lang="en-US" dirty="0" err="1">
                <a:ea typeface="+mn-lt"/>
                <a:cs typeface="+mn-lt"/>
              </a:rPr>
              <a:t>με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το</a:t>
            </a:r>
            <a:r>
              <a:rPr lang="en-US" dirty="0">
                <a:ea typeface="+mn-lt"/>
                <a:cs typeface="+mn-lt"/>
              </a:rPr>
              <a:t> Open Trivia Api </a:t>
            </a:r>
            <a:r>
              <a:rPr lang="en-US" dirty="0" err="1">
                <a:ea typeface="+mn-lt"/>
                <a:cs typeface="+mn-lt"/>
              </a:rPr>
              <a:t>γι</a:t>
            </a:r>
            <a:r>
              <a:rPr lang="en-US" dirty="0">
                <a:ea typeface="+mn-lt"/>
                <a:cs typeface="+mn-lt"/>
              </a:rPr>
              <a:t>α </a:t>
            </a:r>
            <a:r>
              <a:rPr lang="en-US" dirty="0" err="1">
                <a:ea typeface="+mn-lt"/>
                <a:cs typeface="+mn-lt"/>
              </a:rPr>
              <a:t>το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τρά</a:t>
            </a:r>
            <a:r>
              <a:rPr lang="en-US" dirty="0">
                <a:ea typeface="+mn-lt"/>
                <a:cs typeface="+mn-lt"/>
              </a:rPr>
              <a:t>β</a:t>
            </a:r>
            <a:r>
              <a:rPr lang="en-US" dirty="0" err="1">
                <a:ea typeface="+mn-lt"/>
                <a:cs typeface="+mn-lt"/>
              </a:rPr>
              <a:t>ηγμ</a:t>
            </a:r>
            <a:r>
              <a:rPr lang="en-US" dirty="0">
                <a:ea typeface="+mn-lt"/>
                <a:cs typeface="+mn-lt"/>
              </a:rPr>
              <a:t>α </a:t>
            </a:r>
            <a:r>
              <a:rPr lang="en-US" dirty="0" err="1">
                <a:ea typeface="+mn-lt"/>
                <a:cs typeface="+mn-lt"/>
              </a:rPr>
              <a:t>των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ερωτήσεων</a:t>
            </a:r>
            <a:r>
              <a:rPr lang="en-US" dirty="0">
                <a:ea typeface="+mn-lt"/>
                <a:cs typeface="+mn-lt"/>
              </a:rPr>
              <a:t> και </a:t>
            </a:r>
            <a:r>
              <a:rPr lang="en-US" dirty="0" err="1">
                <a:ea typeface="+mn-lt"/>
                <a:cs typeface="+mn-lt"/>
              </a:rPr>
              <a:t>των</a:t>
            </a:r>
            <a:r>
              <a:rPr lang="en-US" dirty="0">
                <a:ea typeface="+mn-lt"/>
                <a:cs typeface="+mn-lt"/>
              </a:rPr>
              <a:t> κα</a:t>
            </a:r>
            <a:r>
              <a:rPr lang="en-US" dirty="0" err="1">
                <a:ea typeface="+mn-lt"/>
                <a:cs typeface="+mn-lt"/>
              </a:rPr>
              <a:t>τηγοριών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τους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με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τη</a:t>
            </a:r>
            <a:r>
              <a:rPr lang="en-US" dirty="0">
                <a:ea typeface="+mn-lt"/>
                <a:cs typeface="+mn-lt"/>
              </a:rPr>
              <a:t> β</a:t>
            </a:r>
            <a:r>
              <a:rPr lang="en-US" dirty="0" err="1">
                <a:ea typeface="+mn-lt"/>
                <a:cs typeface="+mn-lt"/>
              </a:rPr>
              <a:t>οήθει</a:t>
            </a:r>
            <a:r>
              <a:rPr lang="en-US" dirty="0">
                <a:ea typeface="+mn-lt"/>
                <a:cs typeface="+mn-lt"/>
              </a:rPr>
              <a:t>α </a:t>
            </a:r>
            <a:r>
              <a:rPr lang="en-US" dirty="0" err="1">
                <a:ea typeface="+mn-lt"/>
                <a:cs typeface="+mn-lt"/>
              </a:rPr>
              <a:t>της</a:t>
            </a:r>
            <a:r>
              <a:rPr lang="en-US" dirty="0">
                <a:ea typeface="+mn-lt"/>
                <a:cs typeface="+mn-lt"/>
              </a:rPr>
              <a:t> βιβ</a:t>
            </a:r>
            <a:r>
              <a:rPr lang="en-US" dirty="0" err="1">
                <a:ea typeface="+mn-lt"/>
                <a:cs typeface="+mn-lt"/>
              </a:rPr>
              <a:t>λιοθήκης</a:t>
            </a:r>
            <a:r>
              <a:rPr lang="en-US" dirty="0">
                <a:ea typeface="+mn-lt"/>
                <a:cs typeface="+mn-lt"/>
              </a:rPr>
              <a:t> requests</a:t>
            </a:r>
          </a:p>
          <a:p>
            <a:pPr>
              <a:buSzPct val="114999"/>
            </a:pPr>
            <a:endParaRPr lang="en-US" dirty="0"/>
          </a:p>
          <a:p>
            <a:pPr>
              <a:buSzPct val="114999"/>
            </a:pPr>
            <a:r>
              <a:rPr lang="en-US" dirty="0"/>
              <a:t>Get requests:</a:t>
            </a:r>
          </a:p>
          <a:p>
            <a:pPr marL="457200" indent="-457200">
              <a:buSzPct val="114999"/>
              <a:buAutoNum type="arabicPeriod"/>
            </a:pPr>
            <a:r>
              <a:rPr lang="en-US" dirty="0" err="1">
                <a:ea typeface="+mn-lt"/>
                <a:cs typeface="+mn-lt"/>
              </a:rPr>
              <a:t>Για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την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επιστροφή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ενός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json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αρχείου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με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πληροφορίες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για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τις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κατηγορίες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των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ερωτήσεων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SzPct val="114999"/>
              <a:buAutoNum type="arabicPeriod"/>
            </a:pPr>
            <a:r>
              <a:rPr lang="en-US" dirty="0" err="1"/>
              <a:t>Για</a:t>
            </a:r>
            <a:r>
              <a:rPr lang="en-US" dirty="0"/>
              <a:t> </a:t>
            </a:r>
            <a:r>
              <a:rPr lang="en-US" dirty="0" err="1"/>
              <a:t>την</a:t>
            </a:r>
            <a:r>
              <a:rPr lang="en-US" dirty="0"/>
              <a:t> </a:t>
            </a:r>
            <a:r>
              <a:rPr lang="en-US" dirty="0" err="1"/>
              <a:t>επιστροφή</a:t>
            </a:r>
            <a:r>
              <a:rPr lang="en-US" dirty="0"/>
              <a:t> </a:t>
            </a:r>
            <a:r>
              <a:rPr lang="en-US" dirty="0" err="1"/>
              <a:t>ενός</a:t>
            </a:r>
            <a:r>
              <a:rPr lang="en-US" dirty="0"/>
              <a:t> </a:t>
            </a:r>
            <a:r>
              <a:rPr lang="en-US" dirty="0" err="1"/>
              <a:t>json</a:t>
            </a:r>
            <a:r>
              <a:rPr lang="en-US" dirty="0"/>
              <a:t> </a:t>
            </a:r>
            <a:r>
              <a:rPr lang="en-US" dirty="0" err="1"/>
              <a:t>αρχείου</a:t>
            </a:r>
            <a:r>
              <a:rPr lang="en-US" dirty="0"/>
              <a:t> </a:t>
            </a:r>
            <a:r>
              <a:rPr lang="en-US" dirty="0" err="1"/>
              <a:t>με</a:t>
            </a:r>
            <a:r>
              <a:rPr lang="en-US" dirty="0"/>
              <a:t> </a:t>
            </a:r>
            <a:r>
              <a:rPr lang="en-US" dirty="0" err="1" smtClean="0"/>
              <a:t>πληροφορίες</a:t>
            </a:r>
            <a:r>
              <a:rPr lang="en-US" dirty="0"/>
              <a:t> </a:t>
            </a:r>
            <a:r>
              <a:rPr lang="en-US" dirty="0" err="1"/>
              <a:t>για</a:t>
            </a:r>
            <a:r>
              <a:rPr lang="en-US" dirty="0"/>
              <a:t> </a:t>
            </a:r>
            <a:r>
              <a:rPr lang="en-US" dirty="0" err="1"/>
              <a:t>τις</a:t>
            </a:r>
            <a:r>
              <a:rPr lang="en-US" dirty="0"/>
              <a:t> </a:t>
            </a:r>
            <a:r>
              <a:rPr lang="en-US" dirty="0" err="1"/>
              <a:t>ίδιες</a:t>
            </a:r>
            <a:r>
              <a:rPr lang="en-US" dirty="0"/>
              <a:t> </a:t>
            </a:r>
            <a:r>
              <a:rPr lang="en-US" dirty="0" err="1"/>
              <a:t>τις</a:t>
            </a:r>
            <a:r>
              <a:rPr lang="en-US" dirty="0"/>
              <a:t> </a:t>
            </a:r>
            <a:r>
              <a:rPr lang="en-US" dirty="0" err="1"/>
              <a:t>ερωτήσεις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880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A7777E-1249-1128-E905-01B8B880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Επικοινωνία με ΑPI και διαχείριση αρχείου υψηλότερων βαθμολογιών (</a:t>
            </a:r>
            <a:r>
              <a:rPr lang="el-GR" dirty="0" err="1"/>
              <a:t>Model</a:t>
            </a:r>
            <a:r>
              <a:rPr lang="el-GR" dirty="0"/>
              <a:t>)</a:t>
            </a:r>
            <a:endParaRPr lang="en-US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F81807-C1FB-856C-FDFF-FC3EE4484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Χρήση</a:t>
            </a:r>
            <a:r>
              <a:rPr lang="en-US" dirty="0"/>
              <a:t> </a:t>
            </a:r>
            <a:r>
              <a:rPr lang="en-US" dirty="0" err="1"/>
              <a:t>των</a:t>
            </a:r>
            <a:r>
              <a:rPr lang="en-US" dirty="0"/>
              <a:t> π</a:t>
            </a:r>
            <a:r>
              <a:rPr lang="en-US" dirty="0" err="1"/>
              <a:t>ληροφοριών</a:t>
            </a:r>
            <a:r>
              <a:rPr lang="en-US" dirty="0"/>
              <a:t> α</a:t>
            </a:r>
            <a:r>
              <a:rPr lang="en-US" dirty="0" err="1"/>
              <a:t>υτών</a:t>
            </a:r>
            <a:r>
              <a:rPr lang="en-US" dirty="0"/>
              <a:t> </a:t>
            </a:r>
            <a:r>
              <a:rPr lang="en-US" dirty="0" err="1"/>
              <a:t>γι</a:t>
            </a:r>
            <a:r>
              <a:rPr lang="en-US" dirty="0"/>
              <a:t>α </a:t>
            </a:r>
            <a:r>
              <a:rPr lang="en-US" dirty="0" err="1"/>
              <a:t>την</a:t>
            </a:r>
            <a:r>
              <a:rPr lang="en-US" dirty="0"/>
              <a:t> κατα</a:t>
            </a:r>
            <a:r>
              <a:rPr lang="en-US" dirty="0" err="1"/>
              <a:t>σκευή</a:t>
            </a:r>
            <a:r>
              <a:rPr lang="en-US" dirty="0"/>
              <a:t> </a:t>
            </a:r>
            <a:r>
              <a:rPr lang="en-US" dirty="0" err="1"/>
              <a:t>ερωτήσεων</a:t>
            </a:r>
            <a:r>
              <a:rPr lang="en-US" dirty="0"/>
              <a:t> </a:t>
            </a:r>
          </a:p>
          <a:p>
            <a:pPr>
              <a:buSzPct val="114999"/>
            </a:pPr>
            <a:endParaRPr lang="en-US" dirty="0"/>
          </a:p>
          <a:p>
            <a:pPr>
              <a:buSzPct val="114999"/>
            </a:pPr>
            <a:r>
              <a:rPr lang="en-US" dirty="0" err="1"/>
              <a:t>Διά</a:t>
            </a:r>
            <a:r>
              <a:rPr lang="en-US" dirty="0"/>
              <a:t>βα</a:t>
            </a:r>
            <a:r>
              <a:rPr lang="en-US" dirty="0" err="1"/>
              <a:t>σμ</a:t>
            </a:r>
            <a:r>
              <a:rPr lang="en-US" dirty="0"/>
              <a:t>α </a:t>
            </a:r>
            <a:r>
              <a:rPr lang="en-US" dirty="0" err="1"/>
              <a:t>των</a:t>
            </a:r>
            <a:r>
              <a:rPr lang="en-US" dirty="0"/>
              <a:t> </a:t>
            </a:r>
            <a:r>
              <a:rPr lang="en-US" dirty="0" err="1"/>
              <a:t>δεδομένων</a:t>
            </a:r>
            <a:r>
              <a:rPr lang="en-US" dirty="0"/>
              <a:t> </a:t>
            </a:r>
            <a:r>
              <a:rPr lang="en-US" dirty="0" err="1"/>
              <a:t>σχετικά</a:t>
            </a:r>
            <a:r>
              <a:rPr lang="en-US" dirty="0"/>
              <a:t> </a:t>
            </a:r>
            <a:r>
              <a:rPr lang="en-US" dirty="0" err="1"/>
              <a:t>με</a:t>
            </a:r>
            <a:r>
              <a:rPr lang="en-US" dirty="0"/>
              <a:t> </a:t>
            </a:r>
            <a:r>
              <a:rPr lang="en-US" dirty="0" err="1"/>
              <a:t>τις</a:t>
            </a:r>
            <a:r>
              <a:rPr lang="en-US" dirty="0"/>
              <a:t> </a:t>
            </a:r>
            <a:r>
              <a:rPr lang="en-US" dirty="0" err="1"/>
              <a:t>υψηλότερες</a:t>
            </a:r>
            <a:r>
              <a:rPr lang="en-US" dirty="0"/>
              <a:t> βα</a:t>
            </a:r>
            <a:r>
              <a:rPr lang="en-US" dirty="0" err="1"/>
              <a:t>θμολογίες</a:t>
            </a:r>
            <a:r>
              <a:rPr lang="en-US" dirty="0"/>
              <a:t> και επ</a:t>
            </a:r>
            <a:r>
              <a:rPr lang="en-US" dirty="0" err="1"/>
              <a:t>ιστροφή</a:t>
            </a:r>
            <a:r>
              <a:rPr lang="en-US" dirty="0"/>
              <a:t> </a:t>
            </a:r>
            <a:r>
              <a:rPr lang="en-US" dirty="0" err="1"/>
              <a:t>τους</a:t>
            </a:r>
            <a:r>
              <a:rPr lang="en-US" dirty="0"/>
              <a:t>, </a:t>
            </a:r>
            <a:r>
              <a:rPr lang="en-US" dirty="0" err="1"/>
              <a:t>γι</a:t>
            </a:r>
            <a:r>
              <a:rPr lang="en-US" dirty="0"/>
              <a:t>α </a:t>
            </a:r>
            <a:r>
              <a:rPr lang="en-US" dirty="0" err="1"/>
              <a:t>την</a:t>
            </a:r>
            <a:r>
              <a:rPr lang="en-US" dirty="0"/>
              <a:t> </a:t>
            </a:r>
            <a:r>
              <a:rPr lang="en-US" dirty="0" err="1"/>
              <a:t>εμφάνιση</a:t>
            </a:r>
            <a:r>
              <a:rPr lang="en-US" dirty="0"/>
              <a:t> </a:t>
            </a:r>
            <a:r>
              <a:rPr lang="en-US" dirty="0" err="1"/>
              <a:t>στο</a:t>
            </a:r>
            <a:r>
              <a:rPr lang="en-US" dirty="0"/>
              <a:t> α</a:t>
            </a:r>
            <a:r>
              <a:rPr lang="en-US" dirty="0" err="1"/>
              <a:t>ρχικό</a:t>
            </a:r>
            <a:r>
              <a:rPr lang="en-US" dirty="0"/>
              <a:t> πα</a:t>
            </a:r>
            <a:r>
              <a:rPr lang="en-US" dirty="0" err="1"/>
              <a:t>ράθυρο</a:t>
            </a:r>
            <a:r>
              <a:rPr lang="en-US" dirty="0"/>
              <a:t> </a:t>
            </a:r>
            <a:r>
              <a:rPr lang="en-US" dirty="0" err="1"/>
              <a:t>του</a:t>
            </a:r>
            <a:r>
              <a:rPr lang="en-US" dirty="0"/>
              <a:t> πα</a:t>
            </a:r>
            <a:r>
              <a:rPr lang="en-US" dirty="0" err="1"/>
              <a:t>ιχνιδιού</a:t>
            </a:r>
          </a:p>
          <a:p>
            <a:pPr>
              <a:buSzPct val="114999"/>
            </a:pPr>
            <a:endParaRPr lang="en-US" dirty="0"/>
          </a:p>
          <a:p>
            <a:pPr>
              <a:buSzPct val="114999"/>
            </a:pPr>
            <a:r>
              <a:rPr lang="en-US" dirty="0" err="1"/>
              <a:t>Έλεχγος</a:t>
            </a:r>
            <a:r>
              <a:rPr lang="en-US" dirty="0"/>
              <a:t> </a:t>
            </a:r>
            <a:r>
              <a:rPr lang="en-US" dirty="0" err="1"/>
              <a:t>γι</a:t>
            </a:r>
            <a:r>
              <a:rPr lang="en-US" dirty="0"/>
              <a:t>α </a:t>
            </a:r>
            <a:r>
              <a:rPr lang="en-US" dirty="0" err="1"/>
              <a:t>την</a:t>
            </a:r>
            <a:r>
              <a:rPr lang="en-US" dirty="0"/>
              <a:t> επ</a:t>
            </a:r>
            <a:r>
              <a:rPr lang="en-US" dirty="0" err="1"/>
              <a:t>ίτευξη</a:t>
            </a:r>
            <a:r>
              <a:rPr lang="en-US" dirty="0"/>
              <a:t> </a:t>
            </a:r>
            <a:r>
              <a:rPr lang="en-US" dirty="0" err="1"/>
              <a:t>υψηλότερης</a:t>
            </a:r>
            <a:r>
              <a:rPr lang="en-US" dirty="0"/>
              <a:t> βα</a:t>
            </a:r>
            <a:r>
              <a:rPr lang="en-US" dirty="0" err="1"/>
              <a:t>θμολογί</a:t>
            </a:r>
            <a:r>
              <a:rPr lang="en-US" dirty="0"/>
              <a:t>ας </a:t>
            </a:r>
            <a:r>
              <a:rPr lang="en-US" dirty="0" err="1"/>
              <a:t>μετά</a:t>
            </a:r>
            <a:r>
              <a:rPr lang="en-US" dirty="0"/>
              <a:t> </a:t>
            </a:r>
            <a:r>
              <a:rPr lang="en-US" dirty="0" err="1"/>
              <a:t>τον</a:t>
            </a:r>
            <a:r>
              <a:rPr lang="en-US" dirty="0"/>
              <a:t> </a:t>
            </a:r>
            <a:r>
              <a:rPr lang="en-US" dirty="0" err="1"/>
              <a:t>τερμ</a:t>
            </a:r>
            <a:r>
              <a:rPr lang="en-US" dirty="0"/>
              <a:t>α</a:t>
            </a:r>
            <a:r>
              <a:rPr lang="en-US" dirty="0" err="1"/>
              <a:t>τισμό</a:t>
            </a:r>
            <a:r>
              <a:rPr lang="en-US" dirty="0"/>
              <a:t> </a:t>
            </a:r>
            <a:r>
              <a:rPr lang="en-US" dirty="0" err="1"/>
              <a:t>του</a:t>
            </a:r>
            <a:r>
              <a:rPr lang="en-US" dirty="0"/>
              <a:t> πα</a:t>
            </a:r>
            <a:r>
              <a:rPr lang="en-US" dirty="0" err="1"/>
              <a:t>ιχνιδιού</a:t>
            </a:r>
            <a:r>
              <a:rPr lang="en-US" dirty="0"/>
              <a:t> και </a:t>
            </a:r>
            <a:r>
              <a:rPr lang="en-US" dirty="0" err="1"/>
              <a:t>ενημέρωση</a:t>
            </a:r>
            <a:r>
              <a:rPr lang="en-US" dirty="0"/>
              <a:t> </a:t>
            </a:r>
            <a:r>
              <a:rPr lang="en-US" dirty="0" err="1"/>
              <a:t>του</a:t>
            </a:r>
            <a:r>
              <a:rPr lang="en-US" dirty="0"/>
              <a:t> α</a:t>
            </a:r>
            <a:r>
              <a:rPr lang="en-US" dirty="0" err="1"/>
              <a:t>ρχείου</a:t>
            </a:r>
            <a:r>
              <a:rPr lang="en-US" dirty="0"/>
              <a:t> </a:t>
            </a:r>
            <a:r>
              <a:rPr lang="en-US" dirty="0" err="1"/>
              <a:t>με</a:t>
            </a:r>
            <a:r>
              <a:rPr lang="en-US" dirty="0"/>
              <a:t> </a:t>
            </a:r>
            <a:r>
              <a:rPr lang="en-US" dirty="0" err="1"/>
              <a:t>τις</a:t>
            </a:r>
            <a:r>
              <a:rPr lang="en-US" dirty="0"/>
              <a:t> </a:t>
            </a:r>
            <a:r>
              <a:rPr lang="en-US" dirty="0" err="1"/>
              <a:t>υψηλότερες</a:t>
            </a:r>
            <a:r>
              <a:rPr lang="en-US" dirty="0"/>
              <a:t> βα</a:t>
            </a:r>
            <a:r>
              <a:rPr lang="en-US" dirty="0" err="1"/>
              <a:t>θμολογίες</a:t>
            </a:r>
          </a:p>
        </p:txBody>
      </p:sp>
    </p:spTree>
    <p:extLst>
      <p:ext uri="{BB962C8B-B14F-4D97-AF65-F5344CB8AC3E}">
        <p14:creationId xmlns="" xmlns:p14="http://schemas.microsoft.com/office/powerpoint/2010/main" val="358633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A52C8C-078E-6490-1C3E-07D014BD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State (Controller)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65EA76-1947-DD0D-312E-1F1E338F1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Η </a:t>
            </a:r>
            <a:r>
              <a:rPr lang="en-US" dirty="0" err="1"/>
              <a:t>λογική</a:t>
            </a:r>
            <a:r>
              <a:rPr lang="en-US" dirty="0"/>
              <a:t> </a:t>
            </a:r>
            <a:r>
              <a:rPr lang="en-US" dirty="0" err="1"/>
              <a:t>της</a:t>
            </a:r>
            <a:r>
              <a:rPr lang="en-US" dirty="0"/>
              <a:t> </a:t>
            </a:r>
            <a:r>
              <a:rPr lang="en-US" dirty="0" err="1"/>
              <a:t>εφ</a:t>
            </a:r>
            <a:r>
              <a:rPr lang="en-US" dirty="0"/>
              <a:t>α</a:t>
            </a:r>
            <a:r>
              <a:rPr lang="en-US" dirty="0" err="1"/>
              <a:t>ρμογής</a:t>
            </a:r>
            <a:r>
              <a:rPr lang="en-US" dirty="0"/>
              <a:t> </a:t>
            </a:r>
          </a:p>
          <a:p>
            <a:pPr>
              <a:buSzPct val="114999"/>
            </a:pPr>
            <a:endParaRPr lang="en-US" dirty="0"/>
          </a:p>
          <a:p>
            <a:pPr>
              <a:buSzPct val="114999"/>
            </a:pPr>
            <a:r>
              <a:rPr lang="en-US" dirty="0" err="1"/>
              <a:t>Διά</a:t>
            </a:r>
            <a:r>
              <a:rPr lang="en-US" dirty="0"/>
              <a:t>βα</a:t>
            </a:r>
            <a:r>
              <a:rPr lang="en-US" dirty="0" err="1"/>
              <a:t>σμ</a:t>
            </a:r>
            <a:r>
              <a:rPr lang="en-US" dirty="0"/>
              <a:t>α </a:t>
            </a:r>
            <a:r>
              <a:rPr lang="en-US" dirty="0" err="1"/>
              <a:t>των</a:t>
            </a:r>
            <a:r>
              <a:rPr lang="en-US" dirty="0"/>
              <a:t> επ</a:t>
            </a:r>
            <a:r>
              <a:rPr lang="en-US" dirty="0" err="1"/>
              <a:t>ιλογών</a:t>
            </a:r>
            <a:r>
              <a:rPr lang="en-US" dirty="0"/>
              <a:t> π</a:t>
            </a:r>
            <a:r>
              <a:rPr lang="en-US" dirty="0" err="1"/>
              <a:t>ου</a:t>
            </a:r>
            <a:r>
              <a:rPr lang="en-US" dirty="0"/>
              <a:t> πρα</a:t>
            </a:r>
            <a:r>
              <a:rPr lang="en-US" dirty="0" err="1"/>
              <a:t>γμ</a:t>
            </a:r>
            <a:r>
              <a:rPr lang="en-US" dirty="0"/>
              <a:t>α</a:t>
            </a:r>
            <a:r>
              <a:rPr lang="en-US" dirty="0" err="1"/>
              <a:t>το</a:t>
            </a:r>
            <a:r>
              <a:rPr lang="en-US" dirty="0"/>
              <a:t>π</a:t>
            </a:r>
            <a:r>
              <a:rPr lang="en-US" dirty="0" err="1"/>
              <a:t>οιεί</a:t>
            </a:r>
            <a:r>
              <a:rPr lang="en-US" dirty="0"/>
              <a:t> ο </a:t>
            </a:r>
            <a:r>
              <a:rPr lang="en-US" dirty="0" err="1"/>
              <a:t>χρήστης</a:t>
            </a:r>
            <a:r>
              <a:rPr lang="en-US" dirty="0"/>
              <a:t> </a:t>
            </a:r>
            <a:r>
              <a:rPr lang="en-US" dirty="0" err="1"/>
              <a:t>στο</a:t>
            </a:r>
            <a:r>
              <a:rPr lang="en-US" dirty="0"/>
              <a:t> </a:t>
            </a:r>
            <a:r>
              <a:rPr lang="en-US" dirty="0" err="1"/>
              <a:t>γρ</a:t>
            </a:r>
            <a:r>
              <a:rPr lang="en-US" dirty="0"/>
              <a:t>α</a:t>
            </a:r>
            <a:r>
              <a:rPr lang="en-US" dirty="0" err="1"/>
              <a:t>φικό</a:t>
            </a:r>
            <a:r>
              <a:rPr lang="en-US" dirty="0"/>
              <a:t> π</a:t>
            </a:r>
            <a:r>
              <a:rPr lang="en-US" dirty="0" err="1"/>
              <a:t>ερι</a:t>
            </a:r>
            <a:r>
              <a:rPr lang="en-US" dirty="0"/>
              <a:t>β</a:t>
            </a:r>
            <a:r>
              <a:rPr lang="en-US" dirty="0" err="1"/>
              <a:t>άλλον</a:t>
            </a:r>
            <a:r>
              <a:rPr lang="en-US" dirty="0"/>
              <a:t> και επ</a:t>
            </a:r>
            <a:r>
              <a:rPr lang="en-US" dirty="0" err="1"/>
              <a:t>εξεργ</a:t>
            </a:r>
            <a:r>
              <a:rPr lang="en-US" dirty="0"/>
              <a:t>α</a:t>
            </a:r>
            <a:r>
              <a:rPr lang="en-US" dirty="0" err="1"/>
              <a:t>σί</a:t>
            </a:r>
            <a:r>
              <a:rPr lang="en-US" dirty="0"/>
              <a:t>α </a:t>
            </a:r>
            <a:r>
              <a:rPr lang="en-US" dirty="0" err="1"/>
              <a:t>τους</a:t>
            </a:r>
          </a:p>
          <a:p>
            <a:pPr>
              <a:buSzPct val="114999"/>
            </a:pPr>
            <a:endParaRPr lang="en-US" dirty="0"/>
          </a:p>
          <a:p>
            <a:pPr>
              <a:buSzPct val="114999"/>
            </a:pPr>
            <a:r>
              <a:rPr lang="en-US" dirty="0"/>
              <a:t>Υπ</a:t>
            </a:r>
            <a:r>
              <a:rPr lang="en-US" dirty="0" err="1"/>
              <a:t>ολογισμός</a:t>
            </a:r>
            <a:r>
              <a:rPr lang="en-US" dirty="0"/>
              <a:t> </a:t>
            </a:r>
            <a:r>
              <a:rPr lang="en-US" dirty="0" err="1"/>
              <a:t>του</a:t>
            </a:r>
            <a:r>
              <a:rPr lang="en-US" dirty="0"/>
              <a:t> </a:t>
            </a:r>
            <a:r>
              <a:rPr lang="en-US" dirty="0" err="1"/>
              <a:t>σκορ</a:t>
            </a:r>
            <a:r>
              <a:rPr lang="en-US" dirty="0"/>
              <a:t> </a:t>
            </a:r>
            <a:r>
              <a:rPr lang="en-US" dirty="0" err="1">
                <a:ea typeface="+mn-lt"/>
                <a:cs typeface="+mn-lt"/>
              </a:rPr>
              <a:t>με</a:t>
            </a:r>
            <a:r>
              <a:rPr lang="en-US" dirty="0">
                <a:ea typeface="+mn-lt"/>
                <a:cs typeface="+mn-lt"/>
              </a:rPr>
              <a:t> β</a:t>
            </a:r>
            <a:r>
              <a:rPr lang="en-US" dirty="0" err="1">
                <a:ea typeface="+mn-lt"/>
                <a:cs typeface="+mn-lt"/>
              </a:rPr>
              <a:t>άση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φόρμουλ</a:t>
            </a:r>
            <a:r>
              <a:rPr lang="en-US" dirty="0">
                <a:ea typeface="+mn-lt"/>
                <a:cs typeface="+mn-lt"/>
              </a:rPr>
              <a:t>α π</a:t>
            </a:r>
            <a:r>
              <a:rPr lang="en-US" dirty="0" err="1">
                <a:ea typeface="+mn-lt"/>
                <a:cs typeface="+mn-lt"/>
              </a:rPr>
              <a:t>ου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έχει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δοθεί</a:t>
            </a:r>
            <a:r>
              <a:rPr lang="en-US" dirty="0">
                <a:ea typeface="+mn-lt"/>
                <a:cs typeface="+mn-lt"/>
              </a:rPr>
              <a:t> και επα</a:t>
            </a:r>
            <a:r>
              <a:rPr lang="en-US" dirty="0" err="1">
                <a:ea typeface="+mn-lt"/>
                <a:cs typeface="+mn-lt"/>
              </a:rPr>
              <a:t>νυ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ολογισμός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του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μετά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την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ολοκλήρωση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κάθε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γκρου</a:t>
            </a:r>
            <a:r>
              <a:rPr lang="en-US" dirty="0">
                <a:ea typeface="+mn-lt"/>
                <a:cs typeface="+mn-lt"/>
              </a:rPr>
              <a:t>π </a:t>
            </a:r>
            <a:r>
              <a:rPr lang="en-US" dirty="0" err="1">
                <a:ea typeface="+mn-lt"/>
                <a:cs typeface="+mn-lt"/>
              </a:rPr>
              <a:t>ερωτήσεων</a:t>
            </a:r>
            <a:endParaRPr lang="en-US" dirty="0" err="1"/>
          </a:p>
        </p:txBody>
      </p:sp>
    </p:spTree>
    <p:extLst>
      <p:ext uri="{BB962C8B-B14F-4D97-AF65-F5344CB8AC3E}">
        <p14:creationId xmlns="" xmlns:p14="http://schemas.microsoft.com/office/powerpoint/2010/main" val="275513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C817F1-FCB1-7E54-FFD1-B69E851B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Game State (Controller)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730FB2-825F-BA78-F43C-000E7FF5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>
                <a:ea typeface="+mn-lt"/>
                <a:cs typeface="+mn-lt"/>
              </a:rPr>
              <a:t>Κατασκευή το γκρουπ των ερωτήσεων με βάση τις επιλογές του χρήστη</a:t>
            </a:r>
            <a:endParaRPr lang="en-US" dirty="0">
              <a:ea typeface="+mn-lt"/>
              <a:cs typeface="+mn-lt"/>
            </a:endParaRPr>
          </a:p>
          <a:p>
            <a:pPr>
              <a:buSzPct val="114999"/>
            </a:pPr>
            <a:endParaRPr lang="el-GR" dirty="0"/>
          </a:p>
          <a:p>
            <a:pPr>
              <a:buSzPct val="114999"/>
            </a:pPr>
            <a:r>
              <a:rPr lang="el-GR" dirty="0">
                <a:ea typeface="+mn-lt"/>
                <a:cs typeface="+mn-lt"/>
              </a:rPr>
              <a:t>Αποθήκευση της τρέχουσας ερώτησης που εμφανίζεται στο χρήστη και δυνατότητα μεταφοράς του σε προηγούμενες/επόμενες ερωτήσεις</a:t>
            </a:r>
          </a:p>
          <a:p>
            <a:pPr>
              <a:buSzPct val="114999"/>
            </a:pPr>
            <a:endParaRPr lang="el-GR" dirty="0"/>
          </a:p>
          <a:p>
            <a:pPr>
              <a:buSzPct val="114999"/>
            </a:pPr>
            <a:r>
              <a:rPr lang="el-GR" dirty="0">
                <a:ea typeface="+mn-lt"/>
                <a:cs typeface="+mn-lt"/>
              </a:rPr>
              <a:t>Αποθήκευση της επιλεγμένης απάντησης του χρήστη για κάθε ερώτηση του γκρουπ, έτσι ώστε να είναι διαθέσιμη για τον υπολογισμό του σκορ και για την εμφάνιση της σε περίπτωση που ο χρήστης επιστρέψει στη συγκεκριμένη ερώτηση για να αλλάξει την απάντηση του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3471081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0FB08D-6FEE-520C-5CD1-7D3640D3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State (Controller)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5EAE42-C344-F496-64B4-1879A42A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>
                <a:ea typeface="+mn-lt"/>
                <a:cs typeface="+mn-lt"/>
              </a:rPr>
              <a:t>Έλεγχος των υποχρεωτικών παραμέτρων που απαιτεί το πρόγραμμα από το χρήστη</a:t>
            </a:r>
            <a:endParaRPr lang="en-US" dirty="0">
              <a:ea typeface="+mn-lt"/>
              <a:cs typeface="+mn-lt"/>
            </a:endParaRPr>
          </a:p>
          <a:p>
            <a:pPr>
              <a:buSzPct val="114999"/>
            </a:pPr>
            <a:endParaRPr lang="el-GR" dirty="0"/>
          </a:p>
          <a:p>
            <a:pPr>
              <a:buSzPct val="114999"/>
            </a:pPr>
            <a:r>
              <a:rPr lang="el-GR" dirty="0">
                <a:ea typeface="+mn-lt"/>
                <a:cs typeface="+mn-lt"/>
              </a:rPr>
              <a:t>Υπολογισμός του υπολειπόμενου χρόνου για κάθε γκρουπ ερωτήσεων</a:t>
            </a:r>
          </a:p>
          <a:p>
            <a:pPr>
              <a:buSzPct val="114999"/>
            </a:pPr>
            <a:endParaRPr lang="el-GR" dirty="0"/>
          </a:p>
          <a:p>
            <a:pPr>
              <a:buSzPct val="114999"/>
            </a:pPr>
            <a:r>
              <a:rPr lang="el-GR" dirty="0">
                <a:ea typeface="+mn-lt"/>
                <a:cs typeface="+mn-lt"/>
              </a:rPr>
              <a:t>Διαχείριση της λογικής της τελικής υποβολής των ερωτήσεων, η οποία περιλαμβάνει την παύση υπολογισμού του υπολειπόμενου χρόνου και τον τελικό υπολογισμό του σκορ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3326525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126792-09B7-C672-3C6B-C4DDF735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ea typeface="+mj-lt"/>
                <a:cs typeface="+mj-lt"/>
              </a:rPr>
              <a:t>Ποιότητα λογισμικού και </a:t>
            </a:r>
            <a:r>
              <a:rPr lang="el-GR" dirty="0" err="1">
                <a:ea typeface="+mj-lt"/>
                <a:cs typeface="+mj-lt"/>
              </a:rPr>
              <a:t>testing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1969D7-D59E-B641-2C48-ED861D6ED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SzPct val="114999"/>
            </a:pPr>
            <a:r>
              <a:rPr lang="el-GR" dirty="0">
                <a:ea typeface="+mn-lt"/>
                <a:cs typeface="+mn-lt"/>
              </a:rPr>
              <a:t>Αμυντικός προγραμματισμός στα δεδομένα που εισάγει ο παίκτης (όνομα, επίπεδο δυσκολίας και κατηγορία ερωτήσεων), έτσι ώστε να μην είναι κενά</a:t>
            </a:r>
          </a:p>
          <a:p>
            <a:pPr>
              <a:buSzPct val="114999"/>
            </a:pPr>
            <a:endParaRPr lang="el-GR" dirty="0"/>
          </a:p>
          <a:p>
            <a:pPr>
              <a:buSzPct val="114999"/>
            </a:pPr>
            <a:r>
              <a:rPr lang="el-GR" dirty="0"/>
              <a:t>Έλεγχος τερματισμού παιχνιδιού </a:t>
            </a:r>
            <a:r>
              <a:rPr lang="el-GR" dirty="0">
                <a:ea typeface="+mn-lt"/>
                <a:cs typeface="+mn-lt"/>
              </a:rPr>
              <a:t>έπειτα από δέκα γύρους</a:t>
            </a:r>
          </a:p>
          <a:p>
            <a:pPr>
              <a:buSzPct val="114999"/>
            </a:pPr>
            <a:endParaRPr lang="el-GR" dirty="0"/>
          </a:p>
          <a:p>
            <a:pPr>
              <a:buSzPct val="114999"/>
            </a:pPr>
            <a:r>
              <a:rPr lang="el-GR" dirty="0"/>
              <a:t>Έλεγχος τερματισμού παιχνιδιού </a:t>
            </a:r>
            <a:r>
              <a:rPr lang="el-GR" dirty="0">
                <a:ea typeface="+mn-lt"/>
                <a:cs typeface="+mn-lt"/>
              </a:rPr>
              <a:t>με σχετικό μήνυμα εάν ο παίκτης </a:t>
            </a:r>
            <a:r>
              <a:rPr lang="el-GR" dirty="0" smtClean="0">
                <a:ea typeface="+mn-lt"/>
                <a:cs typeface="+mn-lt"/>
              </a:rPr>
              <a:t>δεν έχει </a:t>
            </a:r>
            <a:r>
              <a:rPr lang="el-GR" dirty="0">
                <a:ea typeface="+mn-lt"/>
                <a:cs typeface="+mn-lt"/>
              </a:rPr>
              <a:t>συγκεντρώσει </a:t>
            </a:r>
            <a:r>
              <a:rPr lang="el-GR" dirty="0" smtClean="0">
                <a:ea typeface="+mn-lt"/>
                <a:cs typeface="+mn-lt"/>
              </a:rPr>
              <a:t>τουλάχιστον έξι σωστές απαντήσεις </a:t>
            </a:r>
            <a:r>
              <a:rPr lang="el-GR" dirty="0">
                <a:ea typeface="+mn-lt"/>
                <a:cs typeface="+mn-lt"/>
              </a:rPr>
              <a:t>σε μια κατηγορία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3189997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AC6134-CF8F-879E-746B-851DF4B1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Ποιότητ</a:t>
            </a:r>
            <a:r>
              <a:rPr lang="en-US" dirty="0">
                <a:solidFill>
                  <a:srgbClr val="262626"/>
                </a:solidFill>
                <a:latin typeface="Garamond"/>
              </a:rPr>
              <a:t>α</a:t>
            </a:r>
            <a:r>
              <a:rPr lang="en-US" dirty="0"/>
              <a:t> </a:t>
            </a:r>
            <a:r>
              <a:rPr lang="en-US" dirty="0" err="1"/>
              <a:t>λογισμικού</a:t>
            </a:r>
            <a:r>
              <a:rPr lang="en-US" dirty="0"/>
              <a:t> και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4E139A-596D-9967-7813-D98136036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14999"/>
            </a:pPr>
            <a:r>
              <a:rPr lang="el-GR" dirty="0">
                <a:ea typeface="+mn-lt"/>
                <a:cs typeface="+mn-lt"/>
              </a:rPr>
              <a:t>Έλεγχος τερματισμού παιχνιδιού με σχετικό μήνυμα εάν ο χρόνος έχει εξαντληθεί </a:t>
            </a:r>
          </a:p>
          <a:p>
            <a:pPr>
              <a:buSzPct val="114999"/>
            </a:pPr>
            <a:endParaRPr lang="el-GR" dirty="0">
              <a:ea typeface="+mn-lt"/>
              <a:cs typeface="+mn-lt"/>
            </a:endParaRPr>
          </a:p>
          <a:p>
            <a:pPr>
              <a:buSzPct val="114999"/>
            </a:pPr>
            <a:r>
              <a:rPr lang="el-GR" dirty="0">
                <a:ea typeface="+mn-lt"/>
                <a:cs typeface="+mn-lt"/>
              </a:rPr>
              <a:t>Εγγραφή του τελικού σκορ του χρήστη στο αρχείο με τις δέκα υψηλότερες βαθμολογίες, έπειτα από εμφάνιση σχετικού μηνύματος, εάν έχει επιτευχθεί</a:t>
            </a:r>
          </a:p>
        </p:txBody>
      </p:sp>
    </p:spTree>
    <p:extLst>
      <p:ext uri="{BB962C8B-B14F-4D97-AF65-F5344CB8AC3E}">
        <p14:creationId xmlns="" xmlns:p14="http://schemas.microsoft.com/office/powerpoint/2010/main" val="4036222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A1925C-CF18-35C6-EC71-120D9B97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Προτάσεις</a:t>
            </a:r>
            <a:r>
              <a:rPr lang="en-US" dirty="0"/>
              <a:t> </a:t>
            </a:r>
            <a:r>
              <a:rPr lang="en-US" dirty="0" err="1"/>
              <a:t>γι</a:t>
            </a:r>
            <a:r>
              <a:rPr lang="en-US" dirty="0"/>
              <a:t>α π</a:t>
            </a:r>
            <a:r>
              <a:rPr lang="en-US" dirty="0" err="1"/>
              <a:t>ερ</a:t>
            </a:r>
            <a:r>
              <a:rPr lang="en-US" dirty="0"/>
              <a:t>α</a:t>
            </a:r>
            <a:r>
              <a:rPr lang="en-US" dirty="0" err="1"/>
              <a:t>ιτέρω</a:t>
            </a:r>
            <a:r>
              <a:rPr lang="en-US" dirty="0"/>
              <a:t> α</a:t>
            </a:r>
            <a:r>
              <a:rPr lang="en-US" dirty="0" err="1"/>
              <a:t>νά</a:t>
            </a:r>
            <a:r>
              <a:rPr lang="en-US" dirty="0"/>
              <a:t>π</a:t>
            </a:r>
            <a:r>
              <a:rPr lang="en-US" dirty="0" err="1"/>
              <a:t>τυξη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250174-36F1-55D4-A9F1-521583C5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ea typeface="+mn-lt"/>
                <a:cs typeface="+mn-lt"/>
              </a:rPr>
              <a:t>Υποστήριξη περισσότερων από ενός παίκτη</a:t>
            </a:r>
            <a:endParaRPr lang="en-US" dirty="0">
              <a:ea typeface="+mn-lt"/>
              <a:cs typeface="+mn-lt"/>
            </a:endParaRPr>
          </a:p>
          <a:p>
            <a:pPr>
              <a:buSzPct val="114999"/>
            </a:pPr>
            <a:endParaRPr lang="el-GR" dirty="0"/>
          </a:p>
          <a:p>
            <a:pPr>
              <a:buSzPct val="114999"/>
            </a:pPr>
            <a:r>
              <a:rPr lang="el-GR" dirty="0">
                <a:ea typeface="+mn-lt"/>
                <a:cs typeface="+mn-lt"/>
              </a:rPr>
              <a:t>Δυνατότητα δημιουργίας προφίλ χρηστών (με τη χρήση μιας βάσης δεδομένων)</a:t>
            </a:r>
          </a:p>
          <a:p>
            <a:pPr>
              <a:buSzPct val="114999"/>
            </a:pPr>
            <a:endParaRPr lang="el-GR" dirty="0"/>
          </a:p>
          <a:p>
            <a:pPr>
              <a:buSzPct val="114999"/>
            </a:pPr>
            <a:r>
              <a:rPr lang="el-GR" dirty="0">
                <a:ea typeface="+mn-lt"/>
                <a:cs typeface="+mn-lt"/>
              </a:rPr>
              <a:t>Εμφάνιση παραθύρου αναλυτικών αποτελεσμάτων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352099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DCEF05-5BE1-7643-5BA1-FEDFC87D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Περιγρ</a:t>
            </a:r>
            <a:r>
              <a:rPr lang="en-US" dirty="0"/>
              <a:t>α</a:t>
            </a:r>
            <a:r>
              <a:rPr lang="en-US" dirty="0" err="1"/>
              <a:t>φή</a:t>
            </a:r>
            <a:r>
              <a:rPr lang="en-US" dirty="0"/>
              <a:t> </a:t>
            </a:r>
            <a:r>
              <a:rPr lang="en-US" dirty="0" err="1"/>
              <a:t>της</a:t>
            </a:r>
            <a:r>
              <a:rPr lang="en-US" dirty="0"/>
              <a:t> </a:t>
            </a:r>
            <a:r>
              <a:rPr lang="en-US" dirty="0" err="1"/>
              <a:t>εφ</a:t>
            </a:r>
            <a:r>
              <a:rPr lang="en-US" dirty="0"/>
              <a:t>α</a:t>
            </a:r>
            <a:r>
              <a:rPr lang="en-US" dirty="0" err="1"/>
              <a:t>ρμογής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A2290B-564E-2AAA-2305-72A2C02BB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Κατα</a:t>
            </a:r>
            <a:r>
              <a:rPr lang="en-US" dirty="0" err="1"/>
              <a:t>σκευή</a:t>
            </a:r>
            <a:r>
              <a:rPr lang="en-US" dirty="0"/>
              <a:t> </a:t>
            </a:r>
            <a:r>
              <a:rPr lang="en-US" dirty="0" err="1"/>
              <a:t>ενός</a:t>
            </a:r>
            <a:r>
              <a:rPr lang="en-US" dirty="0"/>
              <a:t> πα</a:t>
            </a:r>
            <a:r>
              <a:rPr lang="en-US" dirty="0" err="1"/>
              <a:t>ιχνιδιού</a:t>
            </a:r>
            <a:r>
              <a:rPr lang="en-US" dirty="0"/>
              <a:t> </a:t>
            </a:r>
            <a:r>
              <a:rPr lang="en-US" dirty="0" err="1"/>
              <a:t>γνώσεων</a:t>
            </a:r>
            <a:r>
              <a:rPr lang="en-US" dirty="0"/>
              <a:t> (trivia)</a:t>
            </a:r>
          </a:p>
          <a:p>
            <a:pPr>
              <a:buSzPct val="114999"/>
            </a:pPr>
            <a:endParaRPr lang="en-US" dirty="0"/>
          </a:p>
          <a:p>
            <a:pPr>
              <a:buSzPct val="114999"/>
            </a:pPr>
            <a:r>
              <a:rPr lang="en-US" dirty="0" err="1"/>
              <a:t>Περιέχει</a:t>
            </a:r>
            <a:r>
              <a:rPr lang="en-US" dirty="0"/>
              <a:t> </a:t>
            </a:r>
            <a:r>
              <a:rPr lang="en-US" dirty="0" err="1"/>
              <a:t>ερωτήσεις</a:t>
            </a:r>
            <a:r>
              <a:rPr lang="en-US" dirty="0"/>
              <a:t> π</a:t>
            </a:r>
            <a:r>
              <a:rPr lang="en-US" dirty="0" err="1"/>
              <a:t>ολλ</a:t>
            </a:r>
            <a:r>
              <a:rPr lang="en-US" dirty="0"/>
              <a:t>απ</a:t>
            </a:r>
            <a:r>
              <a:rPr lang="en-US" dirty="0" err="1"/>
              <a:t>λής</a:t>
            </a:r>
            <a:r>
              <a:rPr lang="en-US" dirty="0"/>
              <a:t> επ</a:t>
            </a:r>
            <a:r>
              <a:rPr lang="en-US" dirty="0" err="1"/>
              <a:t>ιλογής</a:t>
            </a:r>
            <a:r>
              <a:rPr lang="en-US" dirty="0"/>
              <a:t> και </a:t>
            </a:r>
            <a:r>
              <a:rPr lang="en-US" dirty="0" err="1"/>
              <a:t>σωστού</a:t>
            </a:r>
            <a:r>
              <a:rPr lang="en-US" dirty="0"/>
              <a:t> </a:t>
            </a:r>
            <a:r>
              <a:rPr lang="en-US" dirty="0" err="1"/>
              <a:t>λάθους</a:t>
            </a:r>
          </a:p>
          <a:p>
            <a:pPr>
              <a:buSzPct val="114999"/>
            </a:pPr>
            <a:endParaRPr lang="en-US" dirty="0"/>
          </a:p>
          <a:p>
            <a:pPr>
              <a:buSzPct val="114999"/>
            </a:pPr>
            <a:r>
              <a:rPr lang="en-US" dirty="0" err="1"/>
              <a:t>Οι</a:t>
            </a:r>
            <a:r>
              <a:rPr lang="en-US" dirty="0"/>
              <a:t> </a:t>
            </a:r>
            <a:r>
              <a:rPr lang="en-US" dirty="0" err="1"/>
              <a:t>ερωτήσεις</a:t>
            </a:r>
            <a:r>
              <a:rPr lang="en-US" dirty="0"/>
              <a:t> π</a:t>
            </a:r>
            <a:r>
              <a:rPr lang="en-US" dirty="0" err="1"/>
              <a:t>ροέρχοντ</a:t>
            </a:r>
            <a:r>
              <a:rPr lang="en-US" dirty="0"/>
              <a:t>αι από </a:t>
            </a:r>
            <a:r>
              <a:rPr lang="en-US" dirty="0" err="1"/>
              <a:t>δι</a:t>
            </a:r>
            <a:r>
              <a:rPr lang="en-US" dirty="0"/>
              <a:t>α</a:t>
            </a:r>
            <a:r>
              <a:rPr lang="en-US" dirty="0" err="1"/>
              <a:t>φορετικές</a:t>
            </a:r>
            <a:r>
              <a:rPr lang="en-US" dirty="0"/>
              <a:t> κα</a:t>
            </a:r>
            <a:r>
              <a:rPr lang="en-US" dirty="0" err="1"/>
              <a:t>τηγορίες</a:t>
            </a:r>
            <a:r>
              <a:rPr lang="en-US" dirty="0"/>
              <a:t> και βα</a:t>
            </a:r>
            <a:r>
              <a:rPr lang="en-US" dirty="0" err="1"/>
              <a:t>θμούς</a:t>
            </a:r>
            <a:r>
              <a:rPr lang="en-US" dirty="0"/>
              <a:t> </a:t>
            </a:r>
            <a:r>
              <a:rPr lang="en-US" dirty="0" err="1"/>
              <a:t>δυσκολί</a:t>
            </a:r>
            <a:r>
              <a:rPr lang="en-US" dirty="0"/>
              <a:t>ας</a:t>
            </a:r>
          </a:p>
        </p:txBody>
      </p:sp>
    </p:spTree>
    <p:extLst>
      <p:ext uri="{BB962C8B-B14F-4D97-AF65-F5344CB8AC3E}">
        <p14:creationId xmlns="" xmlns:p14="http://schemas.microsoft.com/office/powerpoint/2010/main" val="3233289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B7E70-FDA1-326C-475B-144A508A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Προτάσεις</a:t>
            </a:r>
            <a:r>
              <a:rPr lang="en-US" dirty="0"/>
              <a:t> </a:t>
            </a:r>
            <a:r>
              <a:rPr lang="en-US" dirty="0" err="1"/>
              <a:t>γι</a:t>
            </a:r>
            <a:r>
              <a:rPr lang="en-US" dirty="0"/>
              <a:t>α π</a:t>
            </a:r>
            <a:r>
              <a:rPr lang="en-US" dirty="0" err="1"/>
              <a:t>ερ</a:t>
            </a:r>
            <a:r>
              <a:rPr lang="en-US" dirty="0"/>
              <a:t>α</a:t>
            </a:r>
            <a:r>
              <a:rPr lang="en-US" dirty="0" err="1"/>
              <a:t>ιτέρω</a:t>
            </a:r>
            <a:r>
              <a:rPr lang="en-US" dirty="0"/>
              <a:t> α</a:t>
            </a:r>
            <a:r>
              <a:rPr lang="en-US" dirty="0" err="1"/>
              <a:t>νά</a:t>
            </a:r>
            <a:r>
              <a:rPr lang="en-US" dirty="0"/>
              <a:t>π</a:t>
            </a:r>
            <a:r>
              <a:rPr lang="en-US" dirty="0" err="1"/>
              <a:t>τυξη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8AF2A3-1EEE-E65A-7215-B80AA1F7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Ενδιαφέρουσες προκλήσεις και επιβραβεύσεις για τους χρήστες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r>
              <a:rPr lang="el-GR" dirty="0"/>
              <a:t>Σύνδεση με κοινωνικά δίκτυα</a:t>
            </a:r>
            <a:endParaRPr lang="el-GR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64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1E9AA9-4C9C-C0BA-9C80-8EFCE38B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Επ</a:t>
            </a:r>
            <a:r>
              <a:rPr lang="en-US" dirty="0" err="1"/>
              <a:t>ίλογος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19F39E-627B-5944-EC47-6E6D0324E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 err="1"/>
              <a:t>Ευχαριστούμε</a:t>
            </a:r>
            <a:r>
              <a:rPr lang="en-US" sz="3200" dirty="0"/>
              <a:t> </a:t>
            </a:r>
            <a:r>
              <a:rPr lang="en-US" sz="3200" dirty="0" err="1"/>
              <a:t>για</a:t>
            </a:r>
            <a:r>
              <a:rPr lang="en-US" sz="3200" dirty="0"/>
              <a:t> </a:t>
            </a:r>
            <a:r>
              <a:rPr lang="en-US" sz="3200" dirty="0" err="1"/>
              <a:t>την</a:t>
            </a:r>
            <a:r>
              <a:rPr lang="en-US" sz="3200" dirty="0"/>
              <a:t> </a:t>
            </a:r>
            <a:r>
              <a:rPr lang="en-US" sz="3200" dirty="0" err="1"/>
              <a:t>προσοχή</a:t>
            </a:r>
            <a:r>
              <a:rPr lang="en-US" sz="3200" dirty="0"/>
              <a:t> </a:t>
            </a:r>
            <a:r>
              <a:rPr lang="en-US" sz="3200" dirty="0" err="1"/>
              <a:t>σας</a:t>
            </a:r>
            <a:r>
              <a:rPr lang="en-US" sz="3200" dirty="0" smtClean="0"/>
              <a:t>!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2000402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604BF7-8541-8A5D-8E35-649DFA0C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Περιγρ</a:t>
            </a:r>
            <a:r>
              <a:rPr lang="en-US" dirty="0"/>
              <a:t>α</a:t>
            </a:r>
            <a:r>
              <a:rPr lang="en-US" dirty="0" err="1"/>
              <a:t>φή</a:t>
            </a:r>
            <a:r>
              <a:rPr lang="en-US" dirty="0"/>
              <a:t> </a:t>
            </a:r>
            <a:r>
              <a:rPr lang="en-US" dirty="0" err="1"/>
              <a:t>της</a:t>
            </a:r>
            <a:r>
              <a:rPr lang="en-US" dirty="0"/>
              <a:t> </a:t>
            </a:r>
            <a:r>
              <a:rPr lang="en-US" dirty="0" err="1"/>
              <a:t>εφ</a:t>
            </a:r>
            <a:r>
              <a:rPr lang="en-US" dirty="0"/>
              <a:t>α</a:t>
            </a:r>
            <a:r>
              <a:rPr lang="en-US" dirty="0" err="1"/>
              <a:t>ρμογής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777C10-C6E8-2964-B14D-27EC8E1A0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l-GR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l-GR" dirty="0">
                <a:ea typeface="+mn-lt"/>
                <a:cs typeface="+mn-lt"/>
              </a:rPr>
              <a:t>Το τελικό σκορ του χρήστη υπολογίζεται με βάση τον αριθμό των σωστών και λανθασμένων ερωτήσεων, το βαθμό δυσκολίας και το χρόνο απάντησης κάθε ερώτησης</a:t>
            </a:r>
            <a:endParaRPr lang="en-US" dirty="0">
              <a:ea typeface="+mn-lt"/>
              <a:cs typeface="+mn-lt"/>
            </a:endParaRPr>
          </a:p>
          <a:p>
            <a:pPr>
              <a:buSzPct val="114999"/>
            </a:pPr>
            <a:endParaRPr lang="el-GR" dirty="0"/>
          </a:p>
          <a:p>
            <a:pPr>
              <a:buSzPct val="114999"/>
            </a:pPr>
            <a:r>
              <a:rPr lang="el-GR" dirty="0"/>
              <a:t>Το παιχνίδι περιλαμβάνει δέκα γύρους</a:t>
            </a:r>
            <a:endParaRPr lang="en-US" dirty="0"/>
          </a:p>
          <a:p>
            <a:pPr>
              <a:buSzPct val="114999"/>
            </a:pPr>
            <a:endParaRPr lang="el-GR" dirty="0"/>
          </a:p>
          <a:p>
            <a:pPr>
              <a:buSzPct val="114999"/>
            </a:pPr>
            <a:r>
              <a:rPr lang="el-GR" dirty="0">
                <a:ea typeface="+mn-lt"/>
                <a:cs typeface="+mn-lt"/>
              </a:rPr>
              <a:t>Εάν ο χρήστης απαντήσει σωστά σε </a:t>
            </a:r>
            <a:r>
              <a:rPr lang="el-GR" dirty="0" smtClean="0">
                <a:ea typeface="+mn-lt"/>
                <a:cs typeface="+mn-lt"/>
              </a:rPr>
              <a:t>τουλάχιστον έξι ερωτήσεις</a:t>
            </a:r>
            <a:r>
              <a:rPr lang="el-GR" dirty="0">
                <a:ea typeface="+mn-lt"/>
                <a:cs typeface="+mn-lt"/>
              </a:rPr>
              <a:t>, έχει τη δυνατότητα να προχωρήσει σε επόμενο γκρουπ ερωτήσεων</a:t>
            </a:r>
            <a:endParaRPr lang="el-GR" dirty="0"/>
          </a:p>
          <a:p>
            <a:pPr>
              <a:buSzPct val="114999"/>
            </a:pPr>
            <a:endParaRPr lang="el-GR" dirty="0"/>
          </a:p>
          <a:p>
            <a:pPr>
              <a:buSzPct val="114999"/>
            </a:pP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ECB646-0E9D-7EA3-786D-528512F6452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482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7B4129-989E-E8CF-9A26-1485B726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Περιγρ</a:t>
            </a:r>
            <a:r>
              <a:rPr lang="en-US" dirty="0"/>
              <a:t>α</a:t>
            </a:r>
            <a:r>
              <a:rPr lang="en-US" dirty="0" err="1"/>
              <a:t>φή</a:t>
            </a:r>
            <a:r>
              <a:rPr lang="en-US" dirty="0"/>
              <a:t> </a:t>
            </a:r>
            <a:r>
              <a:rPr lang="en-US" dirty="0" err="1"/>
              <a:t>της</a:t>
            </a:r>
            <a:r>
              <a:rPr lang="en-US" dirty="0"/>
              <a:t> </a:t>
            </a:r>
            <a:r>
              <a:rPr lang="en-US" dirty="0" err="1"/>
              <a:t>εφ</a:t>
            </a:r>
            <a:r>
              <a:rPr lang="en-US" dirty="0"/>
              <a:t>α</a:t>
            </a:r>
            <a:r>
              <a:rPr lang="en-US" dirty="0" err="1"/>
              <a:t>ρμογής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31C06C-0238-A4A0-392B-E09BA0153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>
                <a:ea typeface="+mn-lt"/>
                <a:cs typeface="+mn-lt"/>
              </a:rPr>
              <a:t>Σε οποιαδήποτε στιγμή κατά τη διάρκεια του παιχνιδιού, ο χρήστης μπορεί να περιηγηθεί στις επόμενες ή προηγούμενες ερωτήσεις ενός γκρουπ και να αλλάξει την επιλογή του</a:t>
            </a:r>
          </a:p>
          <a:p>
            <a:pPr>
              <a:buSzPct val="114999"/>
            </a:pPr>
            <a:endParaRPr lang="el-GR" dirty="0"/>
          </a:p>
          <a:p>
            <a:pPr>
              <a:buSzPct val="114999"/>
            </a:pPr>
            <a:r>
              <a:rPr lang="el-GR" dirty="0">
                <a:ea typeface="+mn-lt"/>
                <a:cs typeface="+mn-lt"/>
              </a:rPr>
              <a:t>Εάν ο χρήστης έχει επιτύχει υψηλότερη βαθμολογία τότε του εμφανίζεται σχετικό μήνυμα και η βαθμολογία του καταχωρείται στο αρχείο υψηλότερων βαθμολογιών</a:t>
            </a:r>
          </a:p>
          <a:p>
            <a:pPr>
              <a:buSzPct val="114999"/>
            </a:pPr>
            <a:endParaRPr lang="el-GR" dirty="0">
              <a:ea typeface="+mn-lt"/>
              <a:cs typeface="+mn-lt"/>
            </a:endParaRPr>
          </a:p>
          <a:p>
            <a:pPr>
              <a:buSzPct val="114999"/>
            </a:pP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295417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B61F0C-E9A4-4FDE-5B15-A31CFDDA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Περιγρ</a:t>
            </a:r>
            <a:r>
              <a:rPr lang="en-US" dirty="0"/>
              <a:t>α</a:t>
            </a:r>
            <a:r>
              <a:rPr lang="en-US" dirty="0" err="1"/>
              <a:t>φή</a:t>
            </a:r>
            <a:r>
              <a:rPr lang="en-US" dirty="0"/>
              <a:t> </a:t>
            </a:r>
            <a:r>
              <a:rPr lang="en-US" dirty="0" err="1"/>
              <a:t>της</a:t>
            </a:r>
            <a:r>
              <a:rPr lang="en-US" dirty="0"/>
              <a:t> </a:t>
            </a:r>
            <a:r>
              <a:rPr lang="en-US" dirty="0" err="1"/>
              <a:t>εφ</a:t>
            </a:r>
            <a:r>
              <a:rPr lang="en-US" dirty="0"/>
              <a:t>α</a:t>
            </a:r>
            <a:r>
              <a:rPr lang="en-US" dirty="0" err="1"/>
              <a:t>ρμογής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8FD204-3889-BB86-B442-E35BEB9F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>
                <a:ea typeface="+mn-lt"/>
                <a:cs typeface="+mn-lt"/>
              </a:rPr>
              <a:t>Κατά την έναρξη του παιχνιδιού, εμφανίζονται οι υψηλότερες δέκα βαθμολογίες</a:t>
            </a:r>
            <a:endParaRPr lang="en-US" dirty="0">
              <a:ea typeface="+mn-lt"/>
              <a:cs typeface="+mn-lt"/>
            </a:endParaRPr>
          </a:p>
          <a:p>
            <a:pPr>
              <a:buSzPct val="114999"/>
            </a:pPr>
            <a:endParaRPr lang="el-GR" dirty="0"/>
          </a:p>
          <a:p>
            <a:pPr>
              <a:buSzPct val="114999"/>
            </a:pPr>
            <a:r>
              <a:rPr lang="el-GR" dirty="0">
                <a:ea typeface="+mn-lt"/>
                <a:cs typeface="+mn-lt"/>
              </a:rPr>
              <a:t>Ο παίκτης εισάγει το όνομα του και επιλέγει κατηγορία ερωτήσεων και επίπεδο δυσκολίας</a:t>
            </a:r>
            <a:endParaRPr lang="el-GR" dirty="0"/>
          </a:p>
          <a:p>
            <a:pPr>
              <a:buSzPct val="114999"/>
            </a:pPr>
            <a:endParaRPr lang="el-GR" dirty="0"/>
          </a:p>
          <a:p>
            <a:pPr>
              <a:buSzPct val="114999"/>
            </a:pPr>
            <a:r>
              <a:rPr lang="el-GR" dirty="0"/>
              <a:t>Εμφανίζονται οι ανάλογες ερωτήσεις και ο χρόνος ξεκινάει</a:t>
            </a:r>
          </a:p>
          <a:p>
            <a:pPr>
              <a:buSzPct val="114999"/>
            </a:pP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221261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E481B4-1916-40AE-F4AE-9FD8EFEB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Περιγρ</a:t>
            </a:r>
            <a:r>
              <a:rPr lang="en-US" dirty="0"/>
              <a:t>α</a:t>
            </a:r>
            <a:r>
              <a:rPr lang="en-US" dirty="0" err="1"/>
              <a:t>φή</a:t>
            </a:r>
            <a:r>
              <a:rPr lang="en-US" dirty="0"/>
              <a:t> </a:t>
            </a:r>
            <a:r>
              <a:rPr lang="en-US" dirty="0" err="1"/>
              <a:t>της</a:t>
            </a:r>
            <a:r>
              <a:rPr lang="en-US" dirty="0"/>
              <a:t> </a:t>
            </a:r>
            <a:r>
              <a:rPr lang="en-US" dirty="0" err="1"/>
              <a:t>εφ</a:t>
            </a:r>
            <a:r>
              <a:rPr lang="en-US" dirty="0"/>
              <a:t>α</a:t>
            </a:r>
            <a:r>
              <a:rPr lang="en-US" dirty="0" err="1"/>
              <a:t>ρμογής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AC6C6D-D47B-597D-13E9-9F5A4AB1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SzPct val="114999"/>
            </a:pPr>
            <a:r>
              <a:rPr lang="el-GR" dirty="0">
                <a:ea typeface="+mn-lt"/>
                <a:cs typeface="+mn-lt"/>
              </a:rPr>
              <a:t>Έπειτα από την υποβολή των </a:t>
            </a:r>
            <a:r>
              <a:rPr lang="el-GR" dirty="0" smtClean="0">
                <a:ea typeface="+mn-lt"/>
                <a:cs typeface="+mn-lt"/>
              </a:rPr>
              <a:t>ερωτήσεων</a:t>
            </a:r>
            <a:r>
              <a:rPr lang="en-GB" dirty="0" smtClean="0">
                <a:ea typeface="+mn-lt"/>
                <a:cs typeface="+mn-lt"/>
              </a:rPr>
              <a:t> </a:t>
            </a:r>
            <a:r>
              <a:rPr lang="el-GR" dirty="0" smtClean="0">
                <a:ea typeface="+mn-lt"/>
                <a:cs typeface="+mn-lt"/>
              </a:rPr>
              <a:t>του κάθε γκρουπ, </a:t>
            </a:r>
            <a:r>
              <a:rPr lang="el-GR" dirty="0">
                <a:ea typeface="+mn-lt"/>
                <a:cs typeface="+mn-lt"/>
              </a:rPr>
              <a:t>εάν ο χρήστης </a:t>
            </a:r>
            <a:r>
              <a:rPr lang="el-GR" dirty="0" smtClean="0">
                <a:ea typeface="+mn-lt"/>
                <a:cs typeface="+mn-lt"/>
              </a:rPr>
              <a:t>δεν έχει </a:t>
            </a:r>
            <a:r>
              <a:rPr lang="el-GR" dirty="0">
                <a:ea typeface="+mn-lt"/>
                <a:cs typeface="+mn-lt"/>
              </a:rPr>
              <a:t>συγκεντρώσει </a:t>
            </a:r>
            <a:r>
              <a:rPr lang="el-GR" dirty="0" smtClean="0">
                <a:ea typeface="+mn-lt"/>
                <a:cs typeface="+mn-lt"/>
              </a:rPr>
              <a:t>τουλάχιστον έξι σωστές απαντήσεις </a:t>
            </a:r>
            <a:r>
              <a:rPr lang="el-GR" dirty="0" smtClean="0">
                <a:ea typeface="+mn-lt"/>
                <a:cs typeface="+mn-lt"/>
              </a:rPr>
              <a:t>το </a:t>
            </a:r>
            <a:r>
              <a:rPr lang="el-GR" dirty="0">
                <a:ea typeface="+mn-lt"/>
                <a:cs typeface="+mn-lt"/>
              </a:rPr>
              <a:t>παιχνίδι τελειώνει</a:t>
            </a:r>
            <a:endParaRPr lang="en-US" dirty="0">
              <a:ea typeface="+mn-lt"/>
              <a:cs typeface="+mn-lt"/>
            </a:endParaRPr>
          </a:p>
          <a:p>
            <a:pPr>
              <a:buSzPct val="114999"/>
            </a:pPr>
            <a:endParaRPr lang="el-GR" dirty="0">
              <a:ea typeface="+mn-lt"/>
              <a:cs typeface="+mn-lt"/>
            </a:endParaRPr>
          </a:p>
          <a:p>
            <a:pPr>
              <a:buSzPct val="114999"/>
            </a:pPr>
            <a:r>
              <a:rPr lang="el-GR" dirty="0">
                <a:ea typeface="+mn-lt"/>
                <a:cs typeface="+mn-lt"/>
              </a:rPr>
              <a:t>Διαφορετικά, ο παίκτης μπορεί να συνεχίσει στο επόμενο γκρουπ ερωτήσεων, μέχρι είτε να </a:t>
            </a:r>
            <a:r>
              <a:rPr lang="el-GR" dirty="0" smtClean="0">
                <a:ea typeface="+mn-lt"/>
                <a:cs typeface="+mn-lt"/>
              </a:rPr>
              <a:t>μην συγκεντρώσει αρκετές σωστές απαντήσεις στο </a:t>
            </a:r>
            <a:r>
              <a:rPr lang="el-GR" dirty="0" smtClean="0">
                <a:ea typeface="+mn-lt"/>
                <a:cs typeface="+mn-lt"/>
              </a:rPr>
              <a:t>συγκεκριμένο γκρουπ </a:t>
            </a:r>
            <a:r>
              <a:rPr lang="el-GR" dirty="0">
                <a:ea typeface="+mn-lt"/>
                <a:cs typeface="+mn-lt"/>
              </a:rPr>
              <a:t>είτε να τελειώσει ο χρόνος ή οι </a:t>
            </a:r>
            <a:r>
              <a:rPr lang="el-GR" dirty="0" smtClean="0">
                <a:ea typeface="+mn-lt"/>
                <a:cs typeface="+mn-lt"/>
              </a:rPr>
              <a:t>διαθέσιμοι γύροι</a:t>
            </a:r>
            <a:r>
              <a:rPr lang="el-GR" dirty="0">
                <a:ea typeface="+mn-lt"/>
                <a:cs typeface="+mn-lt"/>
              </a:rPr>
              <a:t> </a:t>
            </a:r>
          </a:p>
          <a:p>
            <a:pPr>
              <a:buSzPct val="114999"/>
            </a:pPr>
            <a:endParaRPr lang="el-GR" dirty="0">
              <a:ea typeface="+mn-lt"/>
              <a:cs typeface="+mn-lt"/>
            </a:endParaRPr>
          </a:p>
          <a:p>
            <a:pPr>
              <a:buSzPct val="114999"/>
            </a:pPr>
            <a:r>
              <a:rPr lang="el-GR" dirty="0">
                <a:ea typeface="+mn-lt"/>
                <a:cs typeface="+mn-lt"/>
              </a:rPr>
              <a:t>Μετά το τέλος του παιχνιδιού, εάν ο παίκτης έχει επιτύχει υψηλότερη βαθμολογία, τότε του εμφανίζεται σχετικό μήνυμα και το σκορ του προστίθεται στον αρχικό πίνακα των δέκα υψηλότερων βαθμολογιών </a:t>
            </a:r>
            <a:endParaRPr lang="el-GR" dirty="0"/>
          </a:p>
          <a:p>
            <a:pPr marL="0" indent="0">
              <a:buSzPct val="114999"/>
              <a:buNone/>
            </a:pPr>
            <a:endParaRPr lang="el-G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182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F2ADB0-8C50-8E98-E3A0-22771FEF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Δι</a:t>
            </a:r>
            <a:r>
              <a:rPr lang="en-US" dirty="0"/>
              <a:t>α</a:t>
            </a:r>
            <a:r>
              <a:rPr lang="en-US" dirty="0" err="1"/>
              <a:t>μοιρ</a:t>
            </a:r>
            <a:r>
              <a:rPr lang="en-US" dirty="0"/>
              <a:t>α</a:t>
            </a:r>
            <a:r>
              <a:rPr lang="en-US" dirty="0" err="1"/>
              <a:t>σμός</a:t>
            </a:r>
            <a:r>
              <a:rPr lang="en-US" dirty="0"/>
              <a:t> </a:t>
            </a:r>
            <a:r>
              <a:rPr lang="en-US" dirty="0" err="1"/>
              <a:t>εργ</a:t>
            </a:r>
            <a:r>
              <a:rPr lang="en-US" dirty="0"/>
              <a:t>α</a:t>
            </a:r>
            <a:r>
              <a:rPr lang="en-US" dirty="0" err="1"/>
              <a:t>σιών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029F07-F53C-3084-7E17-464DCDDD8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/>
              <a:t>Σχεδι</a:t>
            </a:r>
            <a:r>
              <a:rPr lang="en-US" dirty="0"/>
              <a:t>α</a:t>
            </a:r>
            <a:r>
              <a:rPr lang="en-US" dirty="0" err="1"/>
              <a:t>σμός</a:t>
            </a:r>
            <a:r>
              <a:rPr lang="en-US" dirty="0"/>
              <a:t> </a:t>
            </a:r>
            <a:r>
              <a:rPr lang="en-US" dirty="0" err="1"/>
              <a:t>του</a:t>
            </a:r>
            <a:r>
              <a:rPr lang="en-US" dirty="0"/>
              <a:t> </a:t>
            </a:r>
            <a:r>
              <a:rPr lang="en-US" dirty="0" err="1"/>
              <a:t>γρ</a:t>
            </a:r>
            <a:r>
              <a:rPr lang="en-US" dirty="0"/>
              <a:t>α</a:t>
            </a:r>
            <a:r>
              <a:rPr lang="en-US" dirty="0" err="1"/>
              <a:t>φικού</a:t>
            </a:r>
            <a:r>
              <a:rPr lang="en-US" dirty="0"/>
              <a:t> π</a:t>
            </a:r>
            <a:r>
              <a:rPr lang="en-US" dirty="0" err="1"/>
              <a:t>ερι</a:t>
            </a:r>
            <a:r>
              <a:rPr lang="en-US" dirty="0"/>
              <a:t>β</a:t>
            </a:r>
            <a:r>
              <a:rPr lang="en-US" dirty="0" err="1"/>
              <a:t>άλλοντος</a:t>
            </a:r>
            <a:r>
              <a:rPr lang="en-US" dirty="0"/>
              <a:t> </a:t>
            </a:r>
          </a:p>
          <a:p>
            <a:pPr marL="457200" indent="-457200">
              <a:buSzPct val="114999"/>
              <a:buAutoNum type="arabicPeriod"/>
            </a:pPr>
            <a:endParaRPr lang="en-US" dirty="0"/>
          </a:p>
          <a:p>
            <a:pPr marL="457200" indent="-457200">
              <a:buSzPct val="114999"/>
              <a:buAutoNum type="arabicPeriod"/>
            </a:pPr>
            <a:r>
              <a:rPr lang="en-US" dirty="0" err="1"/>
              <a:t>Επικοινωνία</a:t>
            </a:r>
            <a:r>
              <a:rPr lang="en-US" dirty="0"/>
              <a:t> </a:t>
            </a:r>
            <a:r>
              <a:rPr lang="en-US" dirty="0" err="1"/>
              <a:t>με</a:t>
            </a:r>
            <a:r>
              <a:rPr lang="en-US" dirty="0"/>
              <a:t> </a:t>
            </a:r>
            <a:r>
              <a:rPr lang="en-US" dirty="0" err="1"/>
              <a:t>την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Open Trivia DB και </a:t>
            </a:r>
            <a:r>
              <a:rPr lang="en-US" dirty="0" err="1">
                <a:ea typeface="+mn-lt"/>
                <a:cs typeface="+mn-lt"/>
              </a:rPr>
              <a:t>διαχείριση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του</a:t>
            </a:r>
            <a:r>
              <a:rPr lang="en-US" dirty="0">
                <a:ea typeface="+mn-lt"/>
                <a:cs typeface="+mn-lt"/>
              </a:rPr>
              <a:t> α</a:t>
            </a:r>
            <a:r>
              <a:rPr lang="en-US" dirty="0" err="1">
                <a:ea typeface="+mn-lt"/>
                <a:cs typeface="+mn-lt"/>
              </a:rPr>
              <a:t>ρχείου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με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τις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υψηλότερες</a:t>
            </a:r>
            <a:r>
              <a:rPr lang="en-US" dirty="0">
                <a:ea typeface="+mn-lt"/>
                <a:cs typeface="+mn-lt"/>
              </a:rPr>
              <a:t> βα</a:t>
            </a:r>
            <a:r>
              <a:rPr lang="en-US" dirty="0" err="1">
                <a:ea typeface="+mn-lt"/>
                <a:cs typeface="+mn-lt"/>
              </a:rPr>
              <a:t>θμολογίες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SzPct val="114999"/>
              <a:buAutoNum type="arabicPeriod"/>
            </a:pPr>
            <a:endParaRPr lang="en-US" dirty="0"/>
          </a:p>
          <a:p>
            <a:pPr marL="457200" indent="-457200">
              <a:buSzPct val="114999"/>
              <a:buAutoNum type="arabicPeriod"/>
            </a:pPr>
            <a:r>
              <a:rPr lang="en-US" dirty="0" err="1"/>
              <a:t>Διαχείριση</a:t>
            </a:r>
            <a:r>
              <a:rPr lang="en-US" dirty="0"/>
              <a:t> </a:t>
            </a:r>
            <a:r>
              <a:rPr lang="en-US" dirty="0" err="1"/>
              <a:t>της</a:t>
            </a:r>
            <a:r>
              <a:rPr lang="en-US" dirty="0"/>
              <a:t> </a:t>
            </a:r>
            <a:r>
              <a:rPr lang="en-US" dirty="0" err="1"/>
              <a:t>λογικής</a:t>
            </a:r>
            <a:r>
              <a:rPr lang="en-US" dirty="0"/>
              <a:t> και </a:t>
            </a:r>
            <a:r>
              <a:rPr lang="en-US" dirty="0" err="1"/>
              <a:t>της</a:t>
            </a:r>
            <a:r>
              <a:rPr lang="en-US" dirty="0"/>
              <a:t> </a:t>
            </a:r>
            <a:r>
              <a:rPr lang="en-US" dirty="0" err="1"/>
              <a:t>τρέχουσας</a:t>
            </a:r>
            <a:r>
              <a:rPr lang="en-US" dirty="0"/>
              <a:t> </a:t>
            </a:r>
            <a:r>
              <a:rPr lang="en-US" dirty="0" err="1"/>
              <a:t>κατάστασης</a:t>
            </a:r>
            <a:r>
              <a:rPr lang="en-US" dirty="0"/>
              <a:t> </a:t>
            </a:r>
            <a:r>
              <a:rPr lang="en-US" dirty="0" err="1"/>
              <a:t>της</a:t>
            </a:r>
            <a:r>
              <a:rPr lang="en-US" dirty="0"/>
              <a:t> </a:t>
            </a:r>
            <a:r>
              <a:rPr lang="en-US" dirty="0" err="1"/>
              <a:t>εφαρμογής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969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0922A6-2FE9-F4EA-A67F-55F59DC9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Προγρ</a:t>
            </a:r>
            <a:r>
              <a:rPr lang="en-US" dirty="0"/>
              <a:t>α</a:t>
            </a:r>
            <a:r>
              <a:rPr lang="en-US" dirty="0" err="1"/>
              <a:t>μμ</a:t>
            </a:r>
            <a:r>
              <a:rPr lang="en-US" dirty="0"/>
              <a:t>α</a:t>
            </a:r>
            <a:r>
              <a:rPr lang="en-US" dirty="0" err="1"/>
              <a:t>τιστικές</a:t>
            </a:r>
            <a:r>
              <a:rPr lang="en-US" dirty="0"/>
              <a:t> π</a:t>
            </a:r>
            <a:r>
              <a:rPr lang="en-US" dirty="0" err="1"/>
              <a:t>ροδι</a:t>
            </a:r>
            <a:r>
              <a:rPr lang="en-US" dirty="0"/>
              <a:t>α</a:t>
            </a:r>
            <a:r>
              <a:rPr lang="en-US" dirty="0" err="1"/>
              <a:t>γρ</a:t>
            </a:r>
            <a:r>
              <a:rPr lang="en-US" dirty="0"/>
              <a:t>α</a:t>
            </a:r>
            <a:r>
              <a:rPr lang="en-US" dirty="0" err="1"/>
              <a:t>φές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0B11B1-5BA6-9CE8-27DE-047545F40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Υιοθέτηση</a:t>
            </a:r>
            <a:r>
              <a:rPr lang="en-US" dirty="0"/>
              <a:t> π</a:t>
            </a:r>
            <a:r>
              <a:rPr lang="en-US" dirty="0" err="1"/>
              <a:t>ροσέγγισης</a:t>
            </a:r>
            <a:r>
              <a:rPr lang="en-US" dirty="0"/>
              <a:t> α</a:t>
            </a:r>
            <a:r>
              <a:rPr lang="en-US" dirty="0" err="1"/>
              <a:t>ντικειμενοστρ</a:t>
            </a:r>
            <a:r>
              <a:rPr lang="en-US" dirty="0"/>
              <a:t>α</a:t>
            </a:r>
            <a:r>
              <a:rPr lang="en-US" dirty="0" err="1"/>
              <a:t>φούς</a:t>
            </a:r>
            <a:r>
              <a:rPr lang="en-US" dirty="0"/>
              <a:t> π</a:t>
            </a:r>
            <a:r>
              <a:rPr lang="en-US" dirty="0" err="1"/>
              <a:t>ρογρ</a:t>
            </a:r>
            <a:r>
              <a:rPr lang="en-US" dirty="0"/>
              <a:t>α</a:t>
            </a:r>
            <a:r>
              <a:rPr lang="en-US" dirty="0" err="1"/>
              <a:t>μμ</a:t>
            </a:r>
            <a:r>
              <a:rPr lang="en-US" dirty="0"/>
              <a:t>α</a:t>
            </a:r>
            <a:r>
              <a:rPr lang="en-US" dirty="0" err="1"/>
              <a:t>τισμού</a:t>
            </a:r>
          </a:p>
          <a:p>
            <a:pPr>
              <a:buSzPct val="114999"/>
            </a:pPr>
            <a:endParaRPr lang="en-US" dirty="0"/>
          </a:p>
          <a:p>
            <a:pPr>
              <a:buSzPct val="114999"/>
            </a:pPr>
            <a:r>
              <a:rPr lang="en-US" dirty="0" err="1"/>
              <a:t>Υιοθέτηση</a:t>
            </a:r>
            <a:r>
              <a:rPr lang="en-US" dirty="0"/>
              <a:t> </a:t>
            </a:r>
            <a:r>
              <a:rPr lang="en-US" dirty="0" err="1"/>
              <a:t>του</a:t>
            </a:r>
            <a:r>
              <a:rPr lang="en-US" dirty="0"/>
              <a:t> </a:t>
            </a:r>
            <a:r>
              <a:rPr lang="en-US" dirty="0" err="1"/>
              <a:t>μοτί</a:t>
            </a:r>
            <a:r>
              <a:rPr lang="en-US" dirty="0"/>
              <a:t>β</a:t>
            </a:r>
            <a:r>
              <a:rPr lang="en-US" dirty="0" err="1"/>
              <a:t>ου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Model-view-controller (MVC):</a:t>
            </a:r>
          </a:p>
          <a:p>
            <a:pPr marL="457200" indent="-457200">
              <a:buSzPct val="114999"/>
              <a:buAutoNum type="arabicPeriod"/>
            </a:pPr>
            <a:r>
              <a:rPr lang="en-US" dirty="0" err="1">
                <a:ea typeface="+mn-lt"/>
                <a:cs typeface="+mn-lt"/>
              </a:rPr>
              <a:t>Γρ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φικό</a:t>
            </a:r>
            <a:r>
              <a:rPr lang="en-US" dirty="0">
                <a:ea typeface="+mn-lt"/>
                <a:cs typeface="+mn-lt"/>
              </a:rPr>
              <a:t> π</a:t>
            </a:r>
            <a:r>
              <a:rPr lang="en-US" dirty="0" err="1">
                <a:ea typeface="+mn-lt"/>
                <a:cs typeface="+mn-lt"/>
              </a:rPr>
              <a:t>ερι</a:t>
            </a:r>
            <a:r>
              <a:rPr lang="en-US" dirty="0">
                <a:ea typeface="+mn-lt"/>
                <a:cs typeface="+mn-lt"/>
              </a:rPr>
              <a:t>β</a:t>
            </a:r>
            <a:r>
              <a:rPr lang="en-US" dirty="0" err="1">
                <a:ea typeface="+mn-lt"/>
                <a:cs typeface="+mn-lt"/>
              </a:rPr>
              <a:t>άλλον</a:t>
            </a:r>
            <a:r>
              <a:rPr lang="en-US" dirty="0">
                <a:ea typeface="+mn-lt"/>
                <a:cs typeface="+mn-lt"/>
              </a:rPr>
              <a:t> (View)</a:t>
            </a:r>
          </a:p>
          <a:p>
            <a:pPr marL="457200" indent="-457200">
              <a:buSzPct val="114999"/>
              <a:buAutoNum type="arabicPeriod"/>
            </a:pPr>
            <a:r>
              <a:rPr lang="en-US" dirty="0">
                <a:ea typeface="+mn-lt"/>
                <a:cs typeface="+mn-lt"/>
              </a:rPr>
              <a:t>Επ</a:t>
            </a:r>
            <a:r>
              <a:rPr lang="en-US" dirty="0" err="1">
                <a:ea typeface="+mn-lt"/>
                <a:cs typeface="+mn-lt"/>
              </a:rPr>
              <a:t>ικοινωνί</a:t>
            </a:r>
            <a:r>
              <a:rPr lang="en-US" dirty="0">
                <a:ea typeface="+mn-lt"/>
                <a:cs typeface="+mn-lt"/>
              </a:rPr>
              <a:t>α </a:t>
            </a:r>
            <a:r>
              <a:rPr lang="en-US" dirty="0" err="1">
                <a:ea typeface="+mn-lt"/>
                <a:cs typeface="+mn-lt"/>
              </a:rPr>
              <a:t>με</a:t>
            </a:r>
            <a:r>
              <a:rPr lang="en-US" dirty="0">
                <a:ea typeface="+mn-lt"/>
                <a:cs typeface="+mn-lt"/>
              </a:rPr>
              <a:t> Open Trivia </a:t>
            </a:r>
            <a:r>
              <a:rPr lang="en-US" dirty="0" err="1">
                <a:ea typeface="+mn-lt"/>
                <a:cs typeface="+mn-lt"/>
              </a:rPr>
              <a:t>Αpi</a:t>
            </a:r>
            <a:r>
              <a:rPr lang="en-US" dirty="0">
                <a:ea typeface="+mn-lt"/>
                <a:cs typeface="+mn-lt"/>
              </a:rPr>
              <a:t> και </a:t>
            </a:r>
            <a:r>
              <a:rPr lang="en-US" dirty="0" err="1">
                <a:ea typeface="+mn-lt"/>
                <a:cs typeface="+mn-lt"/>
              </a:rPr>
              <a:t>δι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χείριση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του</a:t>
            </a:r>
            <a:r>
              <a:rPr lang="en-US" dirty="0">
                <a:ea typeface="+mn-lt"/>
                <a:cs typeface="+mn-lt"/>
              </a:rPr>
              <a:t> α</a:t>
            </a:r>
            <a:r>
              <a:rPr lang="en-US" dirty="0" err="1">
                <a:ea typeface="+mn-lt"/>
                <a:cs typeface="+mn-lt"/>
              </a:rPr>
              <a:t>ρχείου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με</a:t>
            </a:r>
            <a:r>
              <a:rPr lang="en-US" dirty="0">
                <a:ea typeface="+mn-lt"/>
                <a:cs typeface="+mn-lt"/>
              </a:rPr>
              <a:t> τα </a:t>
            </a:r>
            <a:r>
              <a:rPr lang="en-US" dirty="0" err="1">
                <a:ea typeface="+mn-lt"/>
                <a:cs typeface="+mn-lt"/>
              </a:rPr>
              <a:t>υψηλότερ</a:t>
            </a:r>
            <a:r>
              <a:rPr lang="en-US" dirty="0">
                <a:ea typeface="+mn-lt"/>
                <a:cs typeface="+mn-lt"/>
              </a:rPr>
              <a:t>α </a:t>
            </a:r>
            <a:r>
              <a:rPr lang="en-US" dirty="0" err="1">
                <a:ea typeface="+mn-lt"/>
                <a:cs typeface="+mn-lt"/>
              </a:rPr>
              <a:t>σκορ</a:t>
            </a:r>
            <a:r>
              <a:rPr lang="en-US" dirty="0">
                <a:ea typeface="+mn-lt"/>
                <a:cs typeface="+mn-lt"/>
              </a:rPr>
              <a:t> (Model)</a:t>
            </a:r>
          </a:p>
          <a:p>
            <a:pPr marL="457200" indent="-457200">
              <a:buSzPct val="114999"/>
              <a:buAutoNum type="arabicPeriod"/>
            </a:pPr>
            <a:r>
              <a:rPr lang="en-US" dirty="0" err="1">
                <a:ea typeface="+mn-lt"/>
                <a:cs typeface="+mn-lt"/>
              </a:rPr>
              <a:t>Λογική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της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εφ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ρμογής</a:t>
            </a:r>
            <a:r>
              <a:rPr lang="en-US" dirty="0">
                <a:ea typeface="+mn-lt"/>
                <a:cs typeface="+mn-lt"/>
              </a:rPr>
              <a:t> (Controller)</a:t>
            </a:r>
          </a:p>
        </p:txBody>
      </p:sp>
    </p:spTree>
    <p:extLst>
      <p:ext uri="{BB962C8B-B14F-4D97-AF65-F5344CB8AC3E}">
        <p14:creationId xmlns="" xmlns:p14="http://schemas.microsoft.com/office/powerpoint/2010/main" val="3672742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3ABB80-73B9-B33E-902A-3BCF9A7C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Διε</a:t>
            </a:r>
            <a:r>
              <a:rPr lang="en-US" dirty="0"/>
              <a:t>πα</a:t>
            </a:r>
            <a:r>
              <a:rPr lang="en-US" dirty="0" err="1"/>
              <a:t>φή</a:t>
            </a:r>
            <a:r>
              <a:rPr lang="en-US" dirty="0"/>
              <a:t> </a:t>
            </a:r>
            <a:r>
              <a:rPr lang="en-US" dirty="0" err="1"/>
              <a:t>χρήστη</a:t>
            </a:r>
            <a:r>
              <a:rPr lang="en-US" dirty="0"/>
              <a:t> (View)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D0B24-043F-F0BD-90AA-610D1C82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Σχεδι</a:t>
            </a:r>
            <a:r>
              <a:rPr lang="en-US" dirty="0"/>
              <a:t>α</a:t>
            </a:r>
            <a:r>
              <a:rPr lang="en-US" dirty="0" err="1"/>
              <a:t>σμός</a:t>
            </a:r>
            <a:r>
              <a:rPr lang="en-US" dirty="0"/>
              <a:t> και </a:t>
            </a:r>
            <a:r>
              <a:rPr lang="en-US" dirty="0" err="1"/>
              <a:t>δι</a:t>
            </a:r>
            <a:r>
              <a:rPr lang="en-US" dirty="0"/>
              <a:t>α</a:t>
            </a:r>
            <a:r>
              <a:rPr lang="en-US" dirty="0" err="1"/>
              <a:t>χείριση</a:t>
            </a:r>
            <a:r>
              <a:rPr lang="en-US" dirty="0"/>
              <a:t> </a:t>
            </a:r>
            <a:r>
              <a:rPr lang="en-US" dirty="0" err="1"/>
              <a:t>του</a:t>
            </a:r>
            <a:r>
              <a:rPr lang="en-US" dirty="0"/>
              <a:t> </a:t>
            </a:r>
            <a:r>
              <a:rPr lang="en-US" dirty="0" err="1"/>
              <a:t>γρ</a:t>
            </a:r>
            <a:r>
              <a:rPr lang="en-US" dirty="0"/>
              <a:t>α</a:t>
            </a:r>
            <a:r>
              <a:rPr lang="en-US" dirty="0" err="1"/>
              <a:t>φικού</a:t>
            </a:r>
            <a:r>
              <a:rPr lang="en-US" dirty="0"/>
              <a:t> π</a:t>
            </a:r>
            <a:r>
              <a:rPr lang="en-US" dirty="0" err="1"/>
              <a:t>ερι</a:t>
            </a:r>
            <a:r>
              <a:rPr lang="en-US" dirty="0"/>
              <a:t>β</a:t>
            </a:r>
            <a:r>
              <a:rPr lang="en-US" dirty="0" err="1"/>
              <a:t>άλλοντος</a:t>
            </a:r>
          </a:p>
          <a:p>
            <a:pPr>
              <a:buSzPct val="114999"/>
            </a:pPr>
            <a:endParaRPr lang="en-US" dirty="0"/>
          </a:p>
          <a:p>
            <a:pPr>
              <a:buSzPct val="114999"/>
            </a:pPr>
            <a:r>
              <a:rPr lang="en-US" dirty="0" err="1"/>
              <a:t>Χρήση</a:t>
            </a:r>
            <a:r>
              <a:rPr lang="en-US" dirty="0"/>
              <a:t> </a:t>
            </a:r>
            <a:r>
              <a:rPr lang="en-US" dirty="0" err="1"/>
              <a:t>της</a:t>
            </a:r>
            <a:r>
              <a:rPr lang="en-US" dirty="0"/>
              <a:t> βιβ</a:t>
            </a:r>
            <a:r>
              <a:rPr lang="en-US" dirty="0" err="1"/>
              <a:t>λιοθήκης</a:t>
            </a:r>
            <a:r>
              <a:rPr lang="en-US" dirty="0"/>
              <a:t> </a:t>
            </a:r>
            <a:r>
              <a:rPr lang="en-US" dirty="0" err="1"/>
              <a:t>tkinter</a:t>
            </a:r>
            <a:r>
              <a:rPr lang="en-US" dirty="0"/>
              <a:t>, η οπ</a:t>
            </a:r>
            <a:r>
              <a:rPr lang="en-US" dirty="0" err="1"/>
              <a:t>οί</a:t>
            </a:r>
            <a:r>
              <a:rPr lang="en-US" dirty="0"/>
              <a:t>α βα</a:t>
            </a:r>
            <a:r>
              <a:rPr lang="en-US" dirty="0" err="1"/>
              <a:t>σίζετ</a:t>
            </a:r>
            <a:r>
              <a:rPr lang="en-US" dirty="0"/>
              <a:t>αι </a:t>
            </a:r>
            <a:r>
              <a:rPr lang="en-US" dirty="0" err="1"/>
              <a:t>στη</a:t>
            </a:r>
            <a:r>
              <a:rPr lang="en-US" dirty="0"/>
              <a:t> </a:t>
            </a:r>
            <a:r>
              <a:rPr lang="en-US" dirty="0" err="1"/>
              <a:t>χρήση</a:t>
            </a:r>
            <a:r>
              <a:rPr lang="en-US" dirty="0"/>
              <a:t> παρα</a:t>
            </a:r>
            <a:r>
              <a:rPr lang="en-US" dirty="0" err="1"/>
              <a:t>θύρων</a:t>
            </a:r>
            <a:r>
              <a:rPr lang="en-US" dirty="0"/>
              <a:t> (windows)</a:t>
            </a:r>
          </a:p>
          <a:p>
            <a:pPr>
              <a:buSzPct val="114999"/>
            </a:pPr>
            <a:endParaRPr lang="en-US" dirty="0"/>
          </a:p>
          <a:p>
            <a:pPr>
              <a:buSzPct val="114999"/>
            </a:pPr>
            <a:r>
              <a:rPr lang="en-US" dirty="0" err="1"/>
              <a:t>Μέσ</a:t>
            </a:r>
            <a:r>
              <a:rPr lang="en-US" dirty="0"/>
              <a:t>α </a:t>
            </a:r>
            <a:r>
              <a:rPr lang="en-US" dirty="0" err="1"/>
              <a:t>στ</a:t>
            </a:r>
            <a:r>
              <a:rPr lang="en-US" dirty="0"/>
              <a:t>α </a:t>
            </a:r>
            <a:r>
              <a:rPr lang="en-US" dirty="0" err="1"/>
              <a:t>διάφορ</a:t>
            </a:r>
            <a:r>
              <a:rPr lang="en-US" dirty="0"/>
              <a:t>α πα</a:t>
            </a:r>
            <a:r>
              <a:rPr lang="en-US" dirty="0" err="1"/>
              <a:t>ράθυρ</a:t>
            </a:r>
            <a:r>
              <a:rPr lang="en-US" dirty="0"/>
              <a:t>α π</a:t>
            </a:r>
            <a:r>
              <a:rPr lang="en-US" dirty="0" err="1"/>
              <a:t>εριλ</a:t>
            </a:r>
            <a:r>
              <a:rPr lang="en-US" dirty="0"/>
              <a:t>αμβ</a:t>
            </a:r>
            <a:r>
              <a:rPr lang="en-US" dirty="0" err="1"/>
              <a:t>άνοντ</a:t>
            </a:r>
            <a:r>
              <a:rPr lang="en-US" dirty="0"/>
              <a:t>αι τα υπ</a:t>
            </a:r>
            <a:r>
              <a:rPr lang="en-US" dirty="0" err="1"/>
              <a:t>όλοι</a:t>
            </a:r>
            <a:r>
              <a:rPr lang="en-US" dirty="0"/>
              <a:t>πα α</a:t>
            </a:r>
            <a:r>
              <a:rPr lang="en-US" dirty="0" err="1"/>
              <a:t>ντικείμεν</a:t>
            </a:r>
            <a:r>
              <a:rPr lang="en-US" dirty="0"/>
              <a:t>α </a:t>
            </a:r>
            <a:r>
              <a:rPr lang="en-US" dirty="0" err="1"/>
              <a:t>του</a:t>
            </a:r>
            <a:r>
              <a:rPr lang="en-US" dirty="0"/>
              <a:t> </a:t>
            </a:r>
            <a:r>
              <a:rPr lang="en-US" dirty="0" err="1"/>
              <a:t>γρ</a:t>
            </a:r>
            <a:r>
              <a:rPr lang="en-US" dirty="0"/>
              <a:t>α</a:t>
            </a:r>
            <a:r>
              <a:rPr lang="en-US" dirty="0" err="1"/>
              <a:t>φικού</a:t>
            </a:r>
            <a:r>
              <a:rPr lang="en-US" dirty="0"/>
              <a:t> π</a:t>
            </a:r>
            <a:r>
              <a:rPr lang="en-US" dirty="0" err="1"/>
              <a:t>ερι</a:t>
            </a:r>
            <a:r>
              <a:rPr lang="en-US" dirty="0"/>
              <a:t>β</a:t>
            </a:r>
            <a:r>
              <a:rPr lang="en-US" dirty="0" err="1"/>
              <a:t>άλλοντος</a:t>
            </a:r>
            <a:r>
              <a:rPr lang="en-US" dirty="0"/>
              <a:t> (πχ </a:t>
            </a:r>
            <a:r>
              <a:rPr lang="en-US" dirty="0" err="1"/>
              <a:t>κουμ</a:t>
            </a:r>
            <a:r>
              <a:rPr lang="en-US" dirty="0"/>
              <a:t>π</a:t>
            </a:r>
            <a:r>
              <a:rPr lang="en-US" dirty="0" err="1"/>
              <a:t>ιά</a:t>
            </a:r>
            <a:r>
              <a:rPr lang="en-US" dirty="0"/>
              <a:t>, </a:t>
            </a:r>
            <a:r>
              <a:rPr lang="en-US" dirty="0" err="1"/>
              <a:t>ετικέτες</a:t>
            </a:r>
            <a:r>
              <a:rPr lang="en-US" dirty="0"/>
              <a:t>, πλα</a:t>
            </a:r>
            <a:r>
              <a:rPr lang="en-US" dirty="0" err="1"/>
              <a:t>ίσι</a:t>
            </a:r>
            <a:r>
              <a:rPr lang="en-US" dirty="0"/>
              <a:t>α </a:t>
            </a:r>
            <a:r>
              <a:rPr lang="en-US" dirty="0" err="1"/>
              <a:t>κειμένου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33671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532</Words>
  <Application>Microsoft Office PowerPoint</Application>
  <PresentationFormat>Προσαρμογή</PresentationFormat>
  <Paragraphs>122</Paragraphs>
  <Slides>21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2" baseType="lpstr">
      <vt:lpstr>Parallax</vt:lpstr>
      <vt:lpstr>   Προγραμματιστικό Project - ΠΛΗΠΡΟ «Trivia – Ανάπτυξη ενός παιχνιδιού γνώσεων» </vt:lpstr>
      <vt:lpstr>Περιγραφή της εφαρμογής</vt:lpstr>
      <vt:lpstr>Περιγραφή της εφαρμογής</vt:lpstr>
      <vt:lpstr>Περιγραφή της εφαρμογής</vt:lpstr>
      <vt:lpstr>Περιγραφή της εφαρμογής</vt:lpstr>
      <vt:lpstr>Περιγραφή της εφαρμογής</vt:lpstr>
      <vt:lpstr>Διαμοιρασμός εργασιών</vt:lpstr>
      <vt:lpstr>Προγραμματιστικές προδιαγραφές</vt:lpstr>
      <vt:lpstr>Διεπαφή χρήστη (View)</vt:lpstr>
      <vt:lpstr>Αρχικό παράθυρο</vt:lpstr>
      <vt:lpstr>Βασικό παράθυρο παιχνιδιού</vt:lpstr>
      <vt:lpstr>Επικοινωνία με ΑPI και διαχείριση αρχείου υψηλότερων βαθμολογιών (Model)</vt:lpstr>
      <vt:lpstr>Επικοινωνία με ΑPI και διαχείριση αρχείου υψηλότερων βαθμολογιών (Model) </vt:lpstr>
      <vt:lpstr>Game State (Controller)</vt:lpstr>
      <vt:lpstr>Game State (Controller)</vt:lpstr>
      <vt:lpstr>Game State (Controller)</vt:lpstr>
      <vt:lpstr>Ποιότητα λογισμικού και testing</vt:lpstr>
      <vt:lpstr>Ποιότητα λογισμικού και testing</vt:lpstr>
      <vt:lpstr>Προτάσεις για περαιτέρω ανάπτυξη</vt:lpstr>
      <vt:lpstr>Προτάσεις για περαιτέρω ανάπτυξη</vt:lpstr>
      <vt:lpstr>Επίλογος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George</cp:lastModifiedBy>
  <cp:revision>333</cp:revision>
  <dcterms:created xsi:type="dcterms:W3CDTF">2022-06-15T18:50:32Z</dcterms:created>
  <dcterms:modified xsi:type="dcterms:W3CDTF">2022-06-18T09:05:18Z</dcterms:modified>
</cp:coreProperties>
</file>