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62" r:id="rId6"/>
    <p:sldId id="261" r:id="rId7"/>
    <p:sldId id="263" r:id="rId8"/>
    <p:sldId id="259" r:id="rId9"/>
    <p:sldId id="264" r:id="rId10"/>
    <p:sldId id="267" r:id="rId11"/>
    <p:sldId id="265" r:id="rId12"/>
    <p:sldId id="266" r:id="rId13"/>
    <p:sldId id="268" r:id="rId14"/>
    <p:sldId id="272" r:id="rId15"/>
    <p:sldId id="269" r:id="rId16"/>
    <p:sldId id="273" r:id="rId17"/>
    <p:sldId id="274" r:id="rId18"/>
    <p:sldId id="277" r:id="rId19"/>
    <p:sldId id="270" r:id="rId20"/>
    <p:sldId id="278" r:id="rId21"/>
    <p:sldId id="279" r:id="rId22"/>
    <p:sldId id="280" r:id="rId23"/>
    <p:sldId id="271" r:id="rId24"/>
    <p:sldId id="281" r:id="rId25"/>
    <p:sldId id="282" r:id="rId26"/>
    <p:sldId id="283" r:id="rId27"/>
    <p:sldId id="284" r:id="rId28"/>
    <p:sldId id="290" r:id="rId29"/>
    <p:sldId id="285" r:id="rId30"/>
    <p:sldId id="286" r:id="rId31"/>
    <p:sldId id="287" r:id="rId32"/>
    <p:sldId id="288" r:id="rId33"/>
    <p:sldId id="289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1E64A-D218-B74D-B21D-4572206B849B}" v="1" dt="2023-04-16T03:09:46.096"/>
    <p1510:client id="{9206C869-1B73-41E3-8B37-13145B206E7B}" v="42" dt="2023-04-15T13:54:46.832"/>
    <p1510:client id="{D487331E-C0CB-442F-A2F9-11E49CE5345B}" v="930" dt="2023-04-16T13:47:09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 K" userId="06492a437841ea42" providerId="LiveId" clId="{D487331E-C0CB-442F-A2F9-11E49CE5345B}"/>
    <pc:docChg chg="custSel addSld modSld">
      <pc:chgData name="Kamal K" userId="06492a437841ea42" providerId="LiveId" clId="{D487331E-C0CB-442F-A2F9-11E49CE5345B}" dt="2023-04-16T13:47:09.194" v="2163"/>
      <pc:docMkLst>
        <pc:docMk/>
      </pc:docMkLst>
      <pc:sldChg chg="addSp modSp">
        <pc:chgData name="Kamal K" userId="06492a437841ea42" providerId="LiveId" clId="{D487331E-C0CB-442F-A2F9-11E49CE5345B}" dt="2023-04-16T13:46:55.852" v="2160"/>
        <pc:sldMkLst>
          <pc:docMk/>
          <pc:sldMk cId="3462407374" sldId="285"/>
        </pc:sldMkLst>
        <pc:spChg chg="add mod">
          <ac:chgData name="Kamal K" userId="06492a437841ea42" providerId="LiveId" clId="{D487331E-C0CB-442F-A2F9-11E49CE5345B}" dt="2023-04-16T13:46:55.852" v="2160"/>
          <ac:spMkLst>
            <pc:docMk/>
            <pc:sldMk cId="3462407374" sldId="285"/>
            <ac:spMk id="3" creationId="{FAD08BA1-8B93-29C1-26E5-51235697CD7C}"/>
          </ac:spMkLst>
        </pc:spChg>
        <pc:spChg chg="add mod">
          <ac:chgData name="Kamal K" userId="06492a437841ea42" providerId="LiveId" clId="{D487331E-C0CB-442F-A2F9-11E49CE5345B}" dt="2023-04-16T13:46:55.852" v="2160"/>
          <ac:spMkLst>
            <pc:docMk/>
            <pc:sldMk cId="3462407374" sldId="285"/>
            <ac:spMk id="4" creationId="{0C8CA312-5F1D-9B37-DE6B-4DADEDBB7307}"/>
          </ac:spMkLst>
        </pc:spChg>
        <pc:spChg chg="add mod">
          <ac:chgData name="Kamal K" userId="06492a437841ea42" providerId="LiveId" clId="{D487331E-C0CB-442F-A2F9-11E49CE5345B}" dt="2023-04-16T13:46:55.852" v="2160"/>
          <ac:spMkLst>
            <pc:docMk/>
            <pc:sldMk cId="3462407374" sldId="285"/>
            <ac:spMk id="5" creationId="{75E3173D-24F7-8E88-267D-2FFE8B2567DE}"/>
          </ac:spMkLst>
        </pc:spChg>
      </pc:sldChg>
      <pc:sldChg chg="addSp delSp modSp mod">
        <pc:chgData name="Kamal K" userId="06492a437841ea42" providerId="LiveId" clId="{D487331E-C0CB-442F-A2F9-11E49CE5345B}" dt="2023-04-16T03:50:53.995" v="836" actId="20577"/>
        <pc:sldMkLst>
          <pc:docMk/>
          <pc:sldMk cId="1769369049" sldId="289"/>
        </pc:sldMkLst>
        <pc:spChg chg="mod">
          <ac:chgData name="Kamal K" userId="06492a437841ea42" providerId="LiveId" clId="{D487331E-C0CB-442F-A2F9-11E49CE5345B}" dt="2023-04-16T03:40:51.475" v="22" actId="20577"/>
          <ac:spMkLst>
            <pc:docMk/>
            <pc:sldMk cId="1769369049" sldId="289"/>
            <ac:spMk id="2" creationId="{0A5592C9-D7D6-173F-88EA-152D6647774D}"/>
          </ac:spMkLst>
        </pc:spChg>
        <pc:spChg chg="del">
          <ac:chgData name="Kamal K" userId="06492a437841ea42" providerId="LiveId" clId="{D487331E-C0CB-442F-A2F9-11E49CE5345B}" dt="2023-04-16T03:40:55.604" v="23" actId="478"/>
          <ac:spMkLst>
            <pc:docMk/>
            <pc:sldMk cId="1769369049" sldId="289"/>
            <ac:spMk id="3" creationId="{5BF3C783-C25C-4A83-9335-4D44AD762D87}"/>
          </ac:spMkLst>
        </pc:spChg>
        <pc:spChg chg="add mod">
          <ac:chgData name="Kamal K" userId="06492a437841ea42" providerId="LiveId" clId="{D487331E-C0CB-442F-A2F9-11E49CE5345B}" dt="2023-04-16T03:44:27.547" v="157"/>
          <ac:spMkLst>
            <pc:docMk/>
            <pc:sldMk cId="1769369049" sldId="289"/>
            <ac:spMk id="5" creationId="{49E406D3-2A24-AA0A-1544-47B9048DC450}"/>
          </ac:spMkLst>
        </pc:spChg>
        <pc:spChg chg="add mod">
          <ac:chgData name="Kamal K" userId="06492a437841ea42" providerId="LiveId" clId="{D487331E-C0CB-442F-A2F9-11E49CE5345B}" dt="2023-04-16T03:44:27.547" v="157"/>
          <ac:spMkLst>
            <pc:docMk/>
            <pc:sldMk cId="1769369049" sldId="289"/>
            <ac:spMk id="6" creationId="{B0D00AC0-EFB3-9BEE-CC6F-E43881AAA868}"/>
          </ac:spMkLst>
        </pc:spChg>
        <pc:spChg chg="add mod">
          <ac:chgData name="Kamal K" userId="06492a437841ea42" providerId="LiveId" clId="{D487331E-C0CB-442F-A2F9-11E49CE5345B}" dt="2023-04-16T03:44:27.547" v="157"/>
          <ac:spMkLst>
            <pc:docMk/>
            <pc:sldMk cId="1769369049" sldId="289"/>
            <ac:spMk id="7" creationId="{A5920CAC-3E10-B28D-AC1B-F5EB50FE785D}"/>
          </ac:spMkLst>
        </pc:spChg>
        <pc:spChg chg="add mod">
          <ac:chgData name="Kamal K" userId="06492a437841ea42" providerId="LiveId" clId="{D487331E-C0CB-442F-A2F9-11E49CE5345B}" dt="2023-04-16T03:50:53.995" v="836" actId="20577"/>
          <ac:spMkLst>
            <pc:docMk/>
            <pc:sldMk cId="1769369049" sldId="289"/>
            <ac:spMk id="8" creationId="{4BF683C1-7FB1-760E-1670-455896CFB536}"/>
          </ac:spMkLst>
        </pc:spChg>
        <pc:graphicFrameChg chg="add mod modGraphic">
          <ac:chgData name="Kamal K" userId="06492a437841ea42" providerId="LiveId" clId="{D487331E-C0CB-442F-A2F9-11E49CE5345B}" dt="2023-04-16T03:50:45.668" v="834" actId="1076"/>
          <ac:graphicFrameMkLst>
            <pc:docMk/>
            <pc:sldMk cId="1769369049" sldId="289"/>
            <ac:graphicFrameMk id="4" creationId="{F718D050-29DA-F3EE-BB02-0B1383E2D59B}"/>
          </ac:graphicFrameMkLst>
        </pc:graphicFrameChg>
      </pc:sldChg>
      <pc:sldChg chg="modSp mod">
        <pc:chgData name="Kamal K" userId="06492a437841ea42" providerId="LiveId" clId="{D487331E-C0CB-442F-A2F9-11E49CE5345B}" dt="2023-04-16T13:19:38.964" v="2144" actId="1076"/>
        <pc:sldMkLst>
          <pc:docMk/>
          <pc:sldMk cId="3257371988" sldId="290"/>
        </pc:sldMkLst>
        <pc:spChg chg="mod">
          <ac:chgData name="Kamal K" userId="06492a437841ea42" providerId="LiveId" clId="{D487331E-C0CB-442F-A2F9-11E49CE5345B}" dt="2023-04-16T13:19:38.964" v="2144" actId="1076"/>
          <ac:spMkLst>
            <pc:docMk/>
            <pc:sldMk cId="3257371988" sldId="290"/>
            <ac:spMk id="2" creationId="{08592140-8D62-1F1D-A4A0-0F913CCEFF33}"/>
          </ac:spMkLst>
        </pc:spChg>
      </pc:sldChg>
      <pc:sldChg chg="addSp modSp new mod">
        <pc:chgData name="Kamal K" userId="06492a437841ea42" providerId="LiveId" clId="{D487331E-C0CB-442F-A2F9-11E49CE5345B}" dt="2023-04-16T13:47:03.122" v="2161"/>
        <pc:sldMkLst>
          <pc:docMk/>
          <pc:sldMk cId="1559873838" sldId="292"/>
        </pc:sldMkLst>
        <pc:spChg chg="mod">
          <ac:chgData name="Kamal K" userId="06492a437841ea42" providerId="LiveId" clId="{D487331E-C0CB-442F-A2F9-11E49CE5345B}" dt="2023-04-16T03:46:51.962" v="351" actId="20577"/>
          <ac:spMkLst>
            <pc:docMk/>
            <pc:sldMk cId="1559873838" sldId="292"/>
            <ac:spMk id="2" creationId="{7B0A9C1B-B105-3140-2D24-042B55B6F2B8}"/>
          </ac:spMkLst>
        </pc:spChg>
        <pc:spChg chg="mod">
          <ac:chgData name="Kamal K" userId="06492a437841ea42" providerId="LiveId" clId="{D487331E-C0CB-442F-A2F9-11E49CE5345B}" dt="2023-04-16T03:49:20.733" v="777" actId="20577"/>
          <ac:spMkLst>
            <pc:docMk/>
            <pc:sldMk cId="1559873838" sldId="292"/>
            <ac:spMk id="3" creationId="{DA735709-7B73-9680-F1F2-5693E115E3FA}"/>
          </ac:spMkLst>
        </pc:spChg>
        <pc:spChg chg="add mod">
          <ac:chgData name="Kamal K" userId="06492a437841ea42" providerId="LiveId" clId="{D487331E-C0CB-442F-A2F9-11E49CE5345B}" dt="2023-04-16T13:47:03.122" v="2161"/>
          <ac:spMkLst>
            <pc:docMk/>
            <pc:sldMk cId="1559873838" sldId="292"/>
            <ac:spMk id="4" creationId="{8D22E440-6F5E-A682-06D0-58DD6A56563D}"/>
          </ac:spMkLst>
        </pc:spChg>
        <pc:spChg chg="add mod">
          <ac:chgData name="Kamal K" userId="06492a437841ea42" providerId="LiveId" clId="{D487331E-C0CB-442F-A2F9-11E49CE5345B}" dt="2023-04-16T13:47:03.122" v="2161"/>
          <ac:spMkLst>
            <pc:docMk/>
            <pc:sldMk cId="1559873838" sldId="292"/>
            <ac:spMk id="5" creationId="{9102C6F9-6EAF-AAF1-E125-BE2820576770}"/>
          </ac:spMkLst>
        </pc:spChg>
        <pc:spChg chg="add mod">
          <ac:chgData name="Kamal K" userId="06492a437841ea42" providerId="LiveId" clId="{D487331E-C0CB-442F-A2F9-11E49CE5345B}" dt="2023-04-16T13:47:03.122" v="2161"/>
          <ac:spMkLst>
            <pc:docMk/>
            <pc:sldMk cId="1559873838" sldId="292"/>
            <ac:spMk id="6" creationId="{3051A366-D64E-B48D-8877-410F5BF88F7C}"/>
          </ac:spMkLst>
        </pc:spChg>
      </pc:sldChg>
      <pc:sldChg chg="addSp modSp new mod">
        <pc:chgData name="Kamal K" userId="06492a437841ea42" providerId="LiveId" clId="{D487331E-C0CB-442F-A2F9-11E49CE5345B}" dt="2023-04-16T13:47:07.021" v="2162"/>
        <pc:sldMkLst>
          <pc:docMk/>
          <pc:sldMk cId="1442051600" sldId="293"/>
        </pc:sldMkLst>
        <pc:spChg chg="mod">
          <ac:chgData name="Kamal K" userId="06492a437841ea42" providerId="LiveId" clId="{D487331E-C0CB-442F-A2F9-11E49CE5345B}" dt="2023-04-16T04:02:03.282" v="1566" actId="20577"/>
          <ac:spMkLst>
            <pc:docMk/>
            <pc:sldMk cId="1442051600" sldId="293"/>
            <ac:spMk id="2" creationId="{398C70E1-EBE1-5AA8-71B8-6CD14B4843DA}"/>
          </ac:spMkLst>
        </pc:spChg>
        <pc:spChg chg="mod">
          <ac:chgData name="Kamal K" userId="06492a437841ea42" providerId="LiveId" clId="{D487331E-C0CB-442F-A2F9-11E49CE5345B}" dt="2023-04-16T13:20:11.808" v="2157" actId="20577"/>
          <ac:spMkLst>
            <pc:docMk/>
            <pc:sldMk cId="1442051600" sldId="293"/>
            <ac:spMk id="3" creationId="{638EEDA8-20EC-1953-DCFC-917FCAFAA28A}"/>
          </ac:spMkLst>
        </pc:spChg>
        <pc:spChg chg="add mod">
          <ac:chgData name="Kamal K" userId="06492a437841ea42" providerId="LiveId" clId="{D487331E-C0CB-442F-A2F9-11E49CE5345B}" dt="2023-04-16T13:47:07.021" v="2162"/>
          <ac:spMkLst>
            <pc:docMk/>
            <pc:sldMk cId="1442051600" sldId="293"/>
            <ac:spMk id="4" creationId="{CDD502C6-1757-7675-9A75-F19DAB4EDB82}"/>
          </ac:spMkLst>
        </pc:spChg>
        <pc:spChg chg="add mod">
          <ac:chgData name="Kamal K" userId="06492a437841ea42" providerId="LiveId" clId="{D487331E-C0CB-442F-A2F9-11E49CE5345B}" dt="2023-04-16T13:47:07.021" v="2162"/>
          <ac:spMkLst>
            <pc:docMk/>
            <pc:sldMk cId="1442051600" sldId="293"/>
            <ac:spMk id="5" creationId="{202B77E2-C4D7-1CD3-67ED-DA944967549C}"/>
          </ac:spMkLst>
        </pc:spChg>
        <pc:spChg chg="add mod">
          <ac:chgData name="Kamal K" userId="06492a437841ea42" providerId="LiveId" clId="{D487331E-C0CB-442F-A2F9-11E49CE5345B}" dt="2023-04-16T13:47:07.021" v="2162"/>
          <ac:spMkLst>
            <pc:docMk/>
            <pc:sldMk cId="1442051600" sldId="293"/>
            <ac:spMk id="6" creationId="{46956992-5478-30B0-4A99-22AD4F7D5E9B}"/>
          </ac:spMkLst>
        </pc:spChg>
      </pc:sldChg>
      <pc:sldChg chg="addSp modSp new mod">
        <pc:chgData name="Kamal K" userId="06492a437841ea42" providerId="LiveId" clId="{D487331E-C0CB-442F-A2F9-11E49CE5345B}" dt="2023-04-16T13:47:09.194" v="2163"/>
        <pc:sldMkLst>
          <pc:docMk/>
          <pc:sldMk cId="810059850" sldId="294"/>
        </pc:sldMkLst>
        <pc:spChg chg="mod">
          <ac:chgData name="Kamal K" userId="06492a437841ea42" providerId="LiveId" clId="{D487331E-C0CB-442F-A2F9-11E49CE5345B}" dt="2023-04-16T04:02:09.922" v="1575" actId="20577"/>
          <ac:spMkLst>
            <pc:docMk/>
            <pc:sldMk cId="810059850" sldId="294"/>
            <ac:spMk id="2" creationId="{A6D9ED0A-BBA3-2052-DC79-EC482F6B3707}"/>
          </ac:spMkLst>
        </pc:spChg>
        <pc:spChg chg="mod">
          <ac:chgData name="Kamal K" userId="06492a437841ea42" providerId="LiveId" clId="{D487331E-C0CB-442F-A2F9-11E49CE5345B}" dt="2023-04-16T13:20:21.753" v="2159" actId="313"/>
          <ac:spMkLst>
            <pc:docMk/>
            <pc:sldMk cId="810059850" sldId="294"/>
            <ac:spMk id="3" creationId="{A9590F44-D62B-2CBA-BDDB-FB7EE9F624C0}"/>
          </ac:spMkLst>
        </pc:spChg>
        <pc:spChg chg="add mod">
          <ac:chgData name="Kamal K" userId="06492a437841ea42" providerId="LiveId" clId="{D487331E-C0CB-442F-A2F9-11E49CE5345B}" dt="2023-04-16T13:47:09.194" v="2163"/>
          <ac:spMkLst>
            <pc:docMk/>
            <pc:sldMk cId="810059850" sldId="294"/>
            <ac:spMk id="4" creationId="{7BB5F531-8518-9B35-DB87-37EDFE59E35E}"/>
          </ac:spMkLst>
        </pc:spChg>
        <pc:spChg chg="add mod">
          <ac:chgData name="Kamal K" userId="06492a437841ea42" providerId="LiveId" clId="{D487331E-C0CB-442F-A2F9-11E49CE5345B}" dt="2023-04-16T13:47:09.194" v="2163"/>
          <ac:spMkLst>
            <pc:docMk/>
            <pc:sldMk cId="810059850" sldId="294"/>
            <ac:spMk id="5" creationId="{9FD7D4EB-72BB-5B8A-99EF-4EB7B2CF3750}"/>
          </ac:spMkLst>
        </pc:spChg>
        <pc:spChg chg="add mod">
          <ac:chgData name="Kamal K" userId="06492a437841ea42" providerId="LiveId" clId="{D487331E-C0CB-442F-A2F9-11E49CE5345B}" dt="2023-04-16T13:47:09.194" v="2163"/>
          <ac:spMkLst>
            <pc:docMk/>
            <pc:sldMk cId="810059850" sldId="294"/>
            <ac:spMk id="6" creationId="{667BFF24-A731-26C2-829B-770F49008F31}"/>
          </ac:spMkLst>
        </pc:spChg>
      </pc:sldChg>
    </pc:docChg>
  </pc:docChgLst>
  <pc:docChgLst>
    <pc:chgData name="Kamal K" userId="06492a437841ea42" providerId="LiveId" clId="{89AB7110-120E-426E-BDBE-EE66FF7A6C34}"/>
    <pc:docChg chg="undo custSel addSld delSld modSld sldOrd">
      <pc:chgData name="Kamal K" userId="06492a437841ea42" providerId="LiveId" clId="{89AB7110-120E-426E-BDBE-EE66FF7A6C34}" dt="2023-01-21T08:37:12.261" v="2521" actId="20577"/>
      <pc:docMkLst>
        <pc:docMk/>
      </pc:docMkLst>
      <pc:sldChg chg="modSp mod">
        <pc:chgData name="Kamal K" userId="06492a437841ea42" providerId="LiveId" clId="{89AB7110-120E-426E-BDBE-EE66FF7A6C34}" dt="2023-01-09T15:32:49.394" v="39" actId="12"/>
        <pc:sldMkLst>
          <pc:docMk/>
          <pc:sldMk cId="2013854764" sldId="259"/>
        </pc:sldMkLst>
        <pc:spChg chg="mod">
          <ac:chgData name="Kamal K" userId="06492a437841ea42" providerId="LiveId" clId="{89AB7110-120E-426E-BDBE-EE66FF7A6C34}" dt="2023-01-09T15:32:49.394" v="39" actId="12"/>
          <ac:spMkLst>
            <pc:docMk/>
            <pc:sldMk cId="2013854764" sldId="259"/>
            <ac:spMk id="3" creationId="{FE6EFF67-41EF-4A38-BB42-A224DB057C7C}"/>
          </ac:spMkLst>
        </pc:spChg>
      </pc:sldChg>
      <pc:sldChg chg="modSp del mod">
        <pc:chgData name="Kamal K" userId="06492a437841ea42" providerId="LiveId" clId="{89AB7110-120E-426E-BDBE-EE66FF7A6C34}" dt="2023-01-09T15:33:52.139" v="40" actId="2696"/>
        <pc:sldMkLst>
          <pc:docMk/>
          <pc:sldMk cId="2475827753" sldId="260"/>
        </pc:sldMkLst>
        <pc:spChg chg="mod">
          <ac:chgData name="Kamal K" userId="06492a437841ea42" providerId="LiveId" clId="{89AB7110-120E-426E-BDBE-EE66FF7A6C34}" dt="2023-01-01T12:43:14.393" v="13" actId="20577"/>
          <ac:spMkLst>
            <pc:docMk/>
            <pc:sldMk cId="2475827753" sldId="260"/>
            <ac:spMk id="2" creationId="{9810F7F6-12AB-BED0-FB47-32E9C68F505B}"/>
          </ac:spMkLst>
        </pc:spChg>
      </pc:sldChg>
      <pc:sldChg chg="addSp delSp modSp new mod ord">
        <pc:chgData name="Kamal K" userId="06492a437841ea42" providerId="LiveId" clId="{89AB7110-120E-426E-BDBE-EE66FF7A6C34}" dt="2023-01-01T12:57:28.402" v="35"/>
        <pc:sldMkLst>
          <pc:docMk/>
          <pc:sldMk cId="3354352395" sldId="261"/>
        </pc:sldMkLst>
        <pc:spChg chg="del">
          <ac:chgData name="Kamal K" userId="06492a437841ea42" providerId="LiveId" clId="{89AB7110-120E-426E-BDBE-EE66FF7A6C34}" dt="2023-01-01T12:47:17.775" v="15" actId="478"/>
          <ac:spMkLst>
            <pc:docMk/>
            <pc:sldMk cId="3354352395" sldId="261"/>
            <ac:spMk id="2" creationId="{B92C8351-CD66-62ED-1BBF-223D45B8ED8A}"/>
          </ac:spMkLst>
        </pc:spChg>
        <pc:spChg chg="del">
          <ac:chgData name="Kamal K" userId="06492a437841ea42" providerId="LiveId" clId="{89AB7110-120E-426E-BDBE-EE66FF7A6C34}" dt="2023-01-01T12:47:17.775" v="15" actId="478"/>
          <ac:spMkLst>
            <pc:docMk/>
            <pc:sldMk cId="3354352395" sldId="261"/>
            <ac:spMk id="3" creationId="{D0D5A399-6DE0-655E-25D0-D8BFE765F564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5" creationId="{D38CF5AC-3FD1-EDB5-5D46-A74E3AFE6ABA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6" creationId="{9F82C8F3-422A-1281-8966-ED4237FF1B2E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7" creationId="{1259AC74-52EE-0CEB-03B5-7031CAB8DDD0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8" creationId="{6EC7B629-4A54-3F33-A98A-D91A97C4D253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12" creationId="{9426FCB1-18E1-8B0E-CF2A-8EA5E755C053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15" creationId="{57640C53-4F8A-8839-CAAA-B9DAB5FB44BE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16" creationId="{4C3E0283-63EE-BEE7-3E9F-F12AB38B450E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18" creationId="{28E89175-793C-4DAD-2814-3101369B9A4A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19" creationId="{C4F28EC1-6256-3CCD-75B4-22E2DB30445D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1" creationId="{EBA8A9B3-141C-3738-6645-A8642CF3E4E3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2" creationId="{A438865C-BBD6-7242-7E7E-B7D30AA040DB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3" creationId="{DFA53155-EE37-BF74-B881-156C2BDF505F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4" creationId="{67AAA184-1D3B-1BF2-8A64-4020A58A7DC0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5" creationId="{F0E854A5-3F27-C898-A56A-AE5F79609ECC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6" creationId="{73A60DBC-3BDA-6537-8833-AA52953A5285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8" creationId="{39A25E47-BECE-B65C-6E07-0154977F0707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29" creationId="{142EF38A-6536-6DA1-367D-1373AF37EEE5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0" creationId="{18AB4556-E6C2-42B4-B64C-E54E001BA0DE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1" creationId="{64D8D310-CA6F-A176-3571-0CFEE2B3D32A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2" creationId="{C93E3AE1-EC4D-DA9D-D3E4-1B738C2EB0CD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3" creationId="{59934607-6077-5B80-08A2-97D5EF4C33F3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4" creationId="{D77A4F88-DC52-C088-9551-64DF4B5AD5E3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5" creationId="{95442E9B-8474-D336-212C-9639CFC8CA1A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6" creationId="{B7EE7654-A2D4-25D2-FFBA-7B234B228DC9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7" creationId="{8EC06BA5-DF7D-CA09-FCCD-BD58AEFD4106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8" creationId="{C275180D-B192-6E81-001B-EF324C9296A4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39" creationId="{18F96998-93F9-67F3-D79A-A82E96DAE229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0" creationId="{9F62068F-65F1-00DB-E7B3-31E0007530BC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1" creationId="{ABFDDE5D-2004-0D0D-E984-6EB1F0B41F77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2" creationId="{731209B3-1E32-F161-C2DC-48E34A2BDD12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3" creationId="{22D998B7-FB2E-9BBD-E78C-3CCA5054D422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4" creationId="{1458C026-C687-14C5-4363-2B0D7C4DDDE5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5" creationId="{257A3443-24E6-CB11-7AC5-4E7D6BD39158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6" creationId="{6BD6FE56-1FCF-A210-C014-0B4EC0417524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7" creationId="{D8D6AD0E-B6A8-B22A-D386-C7D448A93F12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8" creationId="{11880B6F-04DD-DA9A-EFAC-9923E66131DF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49" creationId="{AB3564DD-744F-1CA3-CD89-77947A38CB21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50" creationId="{A279F551-7897-08E7-E563-98B3916E10BF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51" creationId="{8C742CCC-1530-020D-B82A-F8AC9288DFA6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52" creationId="{4921E58E-A1A2-63C7-3A0C-7FE9D13F3397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53" creationId="{6C2B4EED-8A0C-8A8B-1C77-95A60C5EEBB9}"/>
          </ac:spMkLst>
        </pc:spChg>
        <pc:spChg chg="mod">
          <ac:chgData name="Kamal K" userId="06492a437841ea42" providerId="LiveId" clId="{89AB7110-120E-426E-BDBE-EE66FF7A6C34}" dt="2023-01-01T12:53:59.672" v="17" actId="1076"/>
          <ac:spMkLst>
            <pc:docMk/>
            <pc:sldMk cId="3354352395" sldId="261"/>
            <ac:spMk id="54" creationId="{453312DD-2CDD-076B-F589-848293BEDBBD}"/>
          </ac:spMkLst>
        </pc:spChg>
        <pc:grpChg chg="add mod">
          <ac:chgData name="Kamal K" userId="06492a437841ea42" providerId="LiveId" clId="{89AB7110-120E-426E-BDBE-EE66FF7A6C34}" dt="2023-01-01T12:53:59.672" v="17" actId="1076"/>
          <ac:grpSpMkLst>
            <pc:docMk/>
            <pc:sldMk cId="3354352395" sldId="261"/>
            <ac:grpSpMk id="4" creationId="{2B14E3C9-4C16-A886-3E3F-CFA8D3D422F6}"/>
          </ac:grpSpMkLst>
        </pc:grpChg>
        <pc:grpChg chg="mod">
          <ac:chgData name="Kamal K" userId="06492a437841ea42" providerId="LiveId" clId="{89AB7110-120E-426E-BDBE-EE66FF7A6C34}" dt="2023-01-01T12:53:59.672" v="17" actId="1076"/>
          <ac:grpSpMkLst>
            <pc:docMk/>
            <pc:sldMk cId="3354352395" sldId="261"/>
            <ac:grpSpMk id="14" creationId="{46B8FDC7-B4B6-B189-6D5C-4BD4AE203605}"/>
          </ac:grpSpMkLst>
        </pc:grpChg>
        <pc:grpChg chg="mod">
          <ac:chgData name="Kamal K" userId="06492a437841ea42" providerId="LiveId" clId="{89AB7110-120E-426E-BDBE-EE66FF7A6C34}" dt="2023-01-01T12:53:59.672" v="17" actId="1076"/>
          <ac:grpSpMkLst>
            <pc:docMk/>
            <pc:sldMk cId="3354352395" sldId="261"/>
            <ac:grpSpMk id="20" creationId="{A97FD482-10BC-5F67-EB73-81B78348A332}"/>
          </ac:grpSpMkLst>
        </pc:grpChg>
        <pc:grpChg chg="mod">
          <ac:chgData name="Kamal K" userId="06492a437841ea42" providerId="LiveId" clId="{89AB7110-120E-426E-BDBE-EE66FF7A6C34}" dt="2023-01-01T12:53:59.672" v="17" actId="1076"/>
          <ac:grpSpMkLst>
            <pc:docMk/>
            <pc:sldMk cId="3354352395" sldId="261"/>
            <ac:grpSpMk id="27" creationId="{FAE39D4A-BD57-257C-79A0-36BD65586214}"/>
          </ac:grpSpMkLst>
        </pc:grpChg>
        <pc:picChg chg="mod">
          <ac:chgData name="Kamal K" userId="06492a437841ea42" providerId="LiveId" clId="{89AB7110-120E-426E-BDBE-EE66FF7A6C34}" dt="2023-01-01T12:53:59.672" v="17" actId="1076"/>
          <ac:picMkLst>
            <pc:docMk/>
            <pc:sldMk cId="3354352395" sldId="261"/>
            <ac:picMk id="9" creationId="{812783E7-3058-4263-CA5C-77A6FE3581BF}"/>
          </ac:picMkLst>
        </pc:picChg>
        <pc:picChg chg="mod">
          <ac:chgData name="Kamal K" userId="06492a437841ea42" providerId="LiveId" clId="{89AB7110-120E-426E-BDBE-EE66FF7A6C34}" dt="2023-01-01T12:53:59.672" v="17" actId="1076"/>
          <ac:picMkLst>
            <pc:docMk/>
            <pc:sldMk cId="3354352395" sldId="261"/>
            <ac:picMk id="10" creationId="{919031F5-5985-7A63-F0F4-F22206757138}"/>
          </ac:picMkLst>
        </pc:picChg>
        <pc:picChg chg="mod">
          <ac:chgData name="Kamal K" userId="06492a437841ea42" providerId="LiveId" clId="{89AB7110-120E-426E-BDBE-EE66FF7A6C34}" dt="2023-01-01T12:53:59.672" v="17" actId="1076"/>
          <ac:picMkLst>
            <pc:docMk/>
            <pc:sldMk cId="3354352395" sldId="261"/>
            <ac:picMk id="11" creationId="{3C0DC058-E939-359F-5C50-ABC9110FF536}"/>
          </ac:picMkLst>
        </pc:picChg>
        <pc:picChg chg="mod">
          <ac:chgData name="Kamal K" userId="06492a437841ea42" providerId="LiveId" clId="{89AB7110-120E-426E-BDBE-EE66FF7A6C34}" dt="2023-01-01T12:53:59.672" v="17" actId="1076"/>
          <ac:picMkLst>
            <pc:docMk/>
            <pc:sldMk cId="3354352395" sldId="261"/>
            <ac:picMk id="13" creationId="{C57549B8-D921-7F4B-D118-390729113651}"/>
          </ac:picMkLst>
        </pc:picChg>
        <pc:picChg chg="mod">
          <ac:chgData name="Kamal K" userId="06492a437841ea42" providerId="LiveId" clId="{89AB7110-120E-426E-BDBE-EE66FF7A6C34}" dt="2023-01-01T12:53:59.672" v="17" actId="1076"/>
          <ac:picMkLst>
            <pc:docMk/>
            <pc:sldMk cId="3354352395" sldId="261"/>
            <ac:picMk id="17" creationId="{88898121-9175-2AEE-FA51-F028287E9E48}"/>
          </ac:picMkLst>
        </pc:picChg>
      </pc:sldChg>
      <pc:sldChg chg="addSp delSp modSp new mod ord">
        <pc:chgData name="Kamal K" userId="06492a437841ea42" providerId="LiveId" clId="{89AB7110-120E-426E-BDBE-EE66FF7A6C34}" dt="2023-01-01T12:57:12.101" v="31"/>
        <pc:sldMkLst>
          <pc:docMk/>
          <pc:sldMk cId="3445892456" sldId="262"/>
        </pc:sldMkLst>
        <pc:spChg chg="del">
          <ac:chgData name="Kamal K" userId="06492a437841ea42" providerId="LiveId" clId="{89AB7110-120E-426E-BDBE-EE66FF7A6C34}" dt="2023-01-01T12:54:08.424" v="19" actId="478"/>
          <ac:spMkLst>
            <pc:docMk/>
            <pc:sldMk cId="3445892456" sldId="262"/>
            <ac:spMk id="2" creationId="{C280D7F9-1026-D2BC-4F36-0CDBB9FC936D}"/>
          </ac:spMkLst>
        </pc:spChg>
        <pc:spChg chg="del">
          <ac:chgData name="Kamal K" userId="06492a437841ea42" providerId="LiveId" clId="{89AB7110-120E-426E-BDBE-EE66FF7A6C34}" dt="2023-01-01T12:54:08.424" v="19" actId="478"/>
          <ac:spMkLst>
            <pc:docMk/>
            <pc:sldMk cId="3445892456" sldId="262"/>
            <ac:spMk id="3" creationId="{C43CB2CF-0FE0-8566-CF3D-DCD8DC63A2C7}"/>
          </ac:spMkLst>
        </pc:spChg>
        <pc:picChg chg="add mod">
          <ac:chgData name="Kamal K" userId="06492a437841ea42" providerId="LiveId" clId="{89AB7110-120E-426E-BDBE-EE66FF7A6C34}" dt="2023-01-01T12:54:50.337" v="21" actId="1076"/>
          <ac:picMkLst>
            <pc:docMk/>
            <pc:sldMk cId="3445892456" sldId="262"/>
            <ac:picMk id="4" creationId="{D23146A5-4E0E-7AC8-BB15-775201A66583}"/>
          </ac:picMkLst>
        </pc:picChg>
      </pc:sldChg>
      <pc:sldChg chg="addSp delSp modSp new mod ord">
        <pc:chgData name="Kamal K" userId="06492a437841ea42" providerId="LiveId" clId="{89AB7110-120E-426E-BDBE-EE66FF7A6C34}" dt="2023-01-01T12:57:21.040" v="33"/>
        <pc:sldMkLst>
          <pc:docMk/>
          <pc:sldMk cId="1891126124" sldId="263"/>
        </pc:sldMkLst>
        <pc:spChg chg="del">
          <ac:chgData name="Kamal K" userId="06492a437841ea42" providerId="LiveId" clId="{89AB7110-120E-426E-BDBE-EE66FF7A6C34}" dt="2023-01-01T12:55:33.994" v="23" actId="478"/>
          <ac:spMkLst>
            <pc:docMk/>
            <pc:sldMk cId="1891126124" sldId="263"/>
            <ac:spMk id="2" creationId="{AB5C2ABE-A171-D5A7-D9D0-98240BD74CB2}"/>
          </ac:spMkLst>
        </pc:spChg>
        <pc:spChg chg="del">
          <ac:chgData name="Kamal K" userId="06492a437841ea42" providerId="LiveId" clId="{89AB7110-120E-426E-BDBE-EE66FF7A6C34}" dt="2023-01-01T12:55:33.994" v="23" actId="478"/>
          <ac:spMkLst>
            <pc:docMk/>
            <pc:sldMk cId="1891126124" sldId="263"/>
            <ac:spMk id="3" creationId="{4F3F8AAD-2F2A-5BB3-55D7-CB76DE3354F7}"/>
          </ac:spMkLst>
        </pc:spChg>
        <pc:picChg chg="add mod">
          <ac:chgData name="Kamal K" userId="06492a437841ea42" providerId="LiveId" clId="{89AB7110-120E-426E-BDBE-EE66FF7A6C34}" dt="2023-01-01T12:55:44.991" v="26" actId="1076"/>
          <ac:picMkLst>
            <pc:docMk/>
            <pc:sldMk cId="1891126124" sldId="263"/>
            <ac:picMk id="4" creationId="{14CA08E7-38C1-3383-4B66-678D6E4C0F03}"/>
          </ac:picMkLst>
        </pc:picChg>
        <pc:picChg chg="add mod">
          <ac:chgData name="Kamal K" userId="06492a437841ea42" providerId="LiveId" clId="{89AB7110-120E-426E-BDBE-EE66FF7A6C34}" dt="2023-01-01T12:56:15.961" v="29" actId="1076"/>
          <ac:picMkLst>
            <pc:docMk/>
            <pc:sldMk cId="1891126124" sldId="263"/>
            <ac:picMk id="5" creationId="{B5BBD2F3-AB30-33EA-2C4E-76F88299D440}"/>
          </ac:picMkLst>
        </pc:picChg>
      </pc:sldChg>
      <pc:sldChg chg="modSp new mod">
        <pc:chgData name="Kamal K" userId="06492a437841ea42" providerId="LiveId" clId="{89AB7110-120E-426E-BDBE-EE66FF7A6C34}" dt="2023-01-09T15:37:37.509" v="427" actId="20577"/>
        <pc:sldMkLst>
          <pc:docMk/>
          <pc:sldMk cId="251621397" sldId="264"/>
        </pc:sldMkLst>
        <pc:spChg chg="mod">
          <ac:chgData name="Kamal K" userId="06492a437841ea42" providerId="LiveId" clId="{89AB7110-120E-426E-BDBE-EE66FF7A6C34}" dt="2023-01-09T15:34:12.762" v="77" actId="20577"/>
          <ac:spMkLst>
            <pc:docMk/>
            <pc:sldMk cId="251621397" sldId="264"/>
            <ac:spMk id="2" creationId="{2EC7919B-813D-FFB6-03BC-AAA9FEE19011}"/>
          </ac:spMkLst>
        </pc:spChg>
        <pc:spChg chg="mod">
          <ac:chgData name="Kamal K" userId="06492a437841ea42" providerId="LiveId" clId="{89AB7110-120E-426E-BDBE-EE66FF7A6C34}" dt="2023-01-09T15:37:37.509" v="427" actId="20577"/>
          <ac:spMkLst>
            <pc:docMk/>
            <pc:sldMk cId="251621397" sldId="264"/>
            <ac:spMk id="3" creationId="{44FF061B-8906-A1A4-6A18-CB43B2F9A6C0}"/>
          </ac:spMkLst>
        </pc:spChg>
      </pc:sldChg>
      <pc:sldChg chg="modSp new mod">
        <pc:chgData name="Kamal K" userId="06492a437841ea42" providerId="LiveId" clId="{89AB7110-120E-426E-BDBE-EE66FF7A6C34}" dt="2023-01-09T15:45:15.052" v="1067" actId="20577"/>
        <pc:sldMkLst>
          <pc:docMk/>
          <pc:sldMk cId="1832365331" sldId="265"/>
        </pc:sldMkLst>
        <pc:spChg chg="mod">
          <ac:chgData name="Kamal K" userId="06492a437841ea42" providerId="LiveId" clId="{89AB7110-120E-426E-BDBE-EE66FF7A6C34}" dt="2023-01-09T15:38:11.847" v="459" actId="20577"/>
          <ac:spMkLst>
            <pc:docMk/>
            <pc:sldMk cId="1832365331" sldId="265"/>
            <ac:spMk id="2" creationId="{E84DBE8C-0013-7100-97B5-7F2BD7C941E1}"/>
          </ac:spMkLst>
        </pc:spChg>
        <pc:spChg chg="mod">
          <ac:chgData name="Kamal K" userId="06492a437841ea42" providerId="LiveId" clId="{89AB7110-120E-426E-BDBE-EE66FF7A6C34}" dt="2023-01-09T15:45:15.052" v="1067" actId="20577"/>
          <ac:spMkLst>
            <pc:docMk/>
            <pc:sldMk cId="1832365331" sldId="265"/>
            <ac:spMk id="3" creationId="{7EA59214-2F87-2DE6-5814-DDA943298ED4}"/>
          </ac:spMkLst>
        </pc:spChg>
      </pc:sldChg>
      <pc:sldChg chg="addSp delSp modSp new mod">
        <pc:chgData name="Kamal K" userId="06492a437841ea42" providerId="LiveId" clId="{89AB7110-120E-426E-BDBE-EE66FF7A6C34}" dt="2023-01-09T16:02:37.548" v="1146" actId="20577"/>
        <pc:sldMkLst>
          <pc:docMk/>
          <pc:sldMk cId="902606124" sldId="266"/>
        </pc:sldMkLst>
        <pc:spChg chg="mod">
          <ac:chgData name="Kamal K" userId="06492a437841ea42" providerId="LiveId" clId="{89AB7110-120E-426E-BDBE-EE66FF7A6C34}" dt="2023-01-09T16:02:37.548" v="1146" actId="20577"/>
          <ac:spMkLst>
            <pc:docMk/>
            <pc:sldMk cId="902606124" sldId="266"/>
            <ac:spMk id="2" creationId="{84095D01-45C0-D845-7F7B-CA94D1311E39}"/>
          </ac:spMkLst>
        </pc:spChg>
        <pc:spChg chg="del">
          <ac:chgData name="Kamal K" userId="06492a437841ea42" providerId="LiveId" clId="{89AB7110-120E-426E-BDBE-EE66FF7A6C34}" dt="2023-01-09T15:48:38.262" v="1069" actId="478"/>
          <ac:spMkLst>
            <pc:docMk/>
            <pc:sldMk cId="902606124" sldId="266"/>
            <ac:spMk id="3" creationId="{15391BA5-D7FC-FC6C-611B-6D6A5E1DDFB1}"/>
          </ac:spMkLst>
        </pc:spChg>
        <pc:spChg chg="add mod">
          <ac:chgData name="Kamal K" userId="06492a437841ea42" providerId="LiveId" clId="{89AB7110-120E-426E-BDBE-EE66FF7A6C34}" dt="2023-01-09T15:56:26.635" v="1116" actId="12788"/>
          <ac:spMkLst>
            <pc:docMk/>
            <pc:sldMk cId="902606124" sldId="266"/>
            <ac:spMk id="10" creationId="{E4CA2363-9984-FD1A-400F-0584E1D3B9E0}"/>
          </ac:spMkLst>
        </pc:spChg>
        <pc:spChg chg="add del mod">
          <ac:chgData name="Kamal K" userId="06492a437841ea42" providerId="LiveId" clId="{89AB7110-120E-426E-BDBE-EE66FF7A6C34}" dt="2023-01-09T15:55:22.870" v="1105" actId="478"/>
          <ac:spMkLst>
            <pc:docMk/>
            <pc:sldMk cId="902606124" sldId="266"/>
            <ac:spMk id="11" creationId="{1D60B15B-5886-2E6D-F88C-E59DF102B531}"/>
          </ac:spMkLst>
        </pc:spChg>
        <pc:spChg chg="add mod">
          <ac:chgData name="Kamal K" userId="06492a437841ea42" providerId="LiveId" clId="{89AB7110-120E-426E-BDBE-EE66FF7A6C34}" dt="2023-01-09T15:56:26.635" v="1116" actId="12788"/>
          <ac:spMkLst>
            <pc:docMk/>
            <pc:sldMk cId="902606124" sldId="266"/>
            <ac:spMk id="12" creationId="{6A4161B6-2132-8CF0-E131-CF27CCE3ADAA}"/>
          </ac:spMkLst>
        </pc:spChg>
        <pc:spChg chg="add mod">
          <ac:chgData name="Kamal K" userId="06492a437841ea42" providerId="LiveId" clId="{89AB7110-120E-426E-BDBE-EE66FF7A6C34}" dt="2023-01-09T15:56:26.635" v="1116" actId="12788"/>
          <ac:spMkLst>
            <pc:docMk/>
            <pc:sldMk cId="902606124" sldId="266"/>
            <ac:spMk id="13" creationId="{505C5C00-764D-0574-D65D-32D13B991959}"/>
          </ac:spMkLst>
        </pc:spChg>
        <pc:spChg chg="add del mod">
          <ac:chgData name="Kamal K" userId="06492a437841ea42" providerId="LiveId" clId="{89AB7110-120E-426E-BDBE-EE66FF7A6C34}" dt="2023-01-09T15:56:26.635" v="1116" actId="12788"/>
          <ac:spMkLst>
            <pc:docMk/>
            <pc:sldMk cId="902606124" sldId="266"/>
            <ac:spMk id="14" creationId="{4105AB32-8461-6C59-4CCC-D30A0EAB7CC8}"/>
          </ac:spMkLst>
        </pc:spChg>
        <pc:spChg chg="add mod">
          <ac:chgData name="Kamal K" userId="06492a437841ea42" providerId="LiveId" clId="{89AB7110-120E-426E-BDBE-EE66FF7A6C34}" dt="2023-01-09T16:01:33.311" v="1121" actId="1076"/>
          <ac:spMkLst>
            <pc:docMk/>
            <pc:sldMk cId="902606124" sldId="266"/>
            <ac:spMk id="15" creationId="{66BBB9D7-B74D-4AE7-9696-E8DC49BA569F}"/>
          </ac:spMkLst>
        </pc:spChg>
        <pc:spChg chg="add mod">
          <ac:chgData name="Kamal K" userId="06492a437841ea42" providerId="LiveId" clId="{89AB7110-120E-426E-BDBE-EE66FF7A6C34}" dt="2023-01-09T16:01:58.369" v="1127" actId="1076"/>
          <ac:spMkLst>
            <pc:docMk/>
            <pc:sldMk cId="902606124" sldId="266"/>
            <ac:spMk id="16" creationId="{446C17AA-3966-BE80-58A7-D3F1716792E0}"/>
          </ac:spMkLst>
        </pc:spChg>
        <pc:spChg chg="add mod">
          <ac:chgData name="Kamal K" userId="06492a437841ea42" providerId="LiveId" clId="{89AB7110-120E-426E-BDBE-EE66FF7A6C34}" dt="2023-01-09T16:02:10.052" v="1130" actId="1076"/>
          <ac:spMkLst>
            <pc:docMk/>
            <pc:sldMk cId="902606124" sldId="266"/>
            <ac:spMk id="17" creationId="{11A9E107-168B-E940-8AED-51153DB64508}"/>
          </ac:spMkLst>
        </pc:spChg>
        <pc:spChg chg="add mod">
          <ac:chgData name="Kamal K" userId="06492a437841ea42" providerId="LiveId" clId="{89AB7110-120E-426E-BDBE-EE66FF7A6C34}" dt="2023-01-09T16:01:46.676" v="1124" actId="1076"/>
          <ac:spMkLst>
            <pc:docMk/>
            <pc:sldMk cId="902606124" sldId="266"/>
            <ac:spMk id="18" creationId="{1B6592D8-A611-0A19-DEBD-9E91CF8D32AC}"/>
          </ac:spMkLst>
        </pc:spChg>
        <pc:picChg chg="add mod">
          <ac:chgData name="Kamal K" userId="06492a437841ea42" providerId="LiveId" clId="{89AB7110-120E-426E-BDBE-EE66FF7A6C34}" dt="2023-01-09T15:53:48.330" v="1087" actId="1076"/>
          <ac:picMkLst>
            <pc:docMk/>
            <pc:sldMk cId="902606124" sldId="266"/>
            <ac:picMk id="5" creationId="{F941D29D-C992-E08B-F608-D3DA2A588810}"/>
          </ac:picMkLst>
        </pc:picChg>
        <pc:picChg chg="add mod">
          <ac:chgData name="Kamal K" userId="06492a437841ea42" providerId="LiveId" clId="{89AB7110-120E-426E-BDBE-EE66FF7A6C34}" dt="2023-01-09T15:53:52.517" v="1088" actId="1076"/>
          <ac:picMkLst>
            <pc:docMk/>
            <pc:sldMk cId="902606124" sldId="266"/>
            <ac:picMk id="7" creationId="{41F2DC09-82EA-2DE2-C750-4F832C0004A6}"/>
          </ac:picMkLst>
        </pc:picChg>
        <pc:picChg chg="add mod">
          <ac:chgData name="Kamal K" userId="06492a437841ea42" providerId="LiveId" clId="{89AB7110-120E-426E-BDBE-EE66FF7A6C34}" dt="2023-01-09T16:02:14.804" v="1131" actId="14100"/>
          <ac:picMkLst>
            <pc:docMk/>
            <pc:sldMk cId="902606124" sldId="266"/>
            <ac:picMk id="9" creationId="{127DB99E-5FA8-D3BF-617A-9A8493D4DAD0}"/>
          </ac:picMkLst>
        </pc:picChg>
      </pc:sldChg>
      <pc:sldChg chg="modSp mod">
        <pc:chgData name="Kamal K" userId="06492a437841ea42" providerId="LiveId" clId="{89AB7110-120E-426E-BDBE-EE66FF7A6C34}" dt="2023-01-09T16:11:24" v="1177" actId="313"/>
        <pc:sldMkLst>
          <pc:docMk/>
          <pc:sldMk cId="2338205677" sldId="267"/>
        </pc:sldMkLst>
        <pc:spChg chg="mod">
          <ac:chgData name="Kamal K" userId="06492a437841ea42" providerId="LiveId" clId="{89AB7110-120E-426E-BDBE-EE66FF7A6C34}" dt="2023-01-09T16:11:24" v="1177" actId="313"/>
          <ac:spMkLst>
            <pc:docMk/>
            <pc:sldMk cId="2338205677" sldId="267"/>
            <ac:spMk id="2" creationId="{08592140-8D62-1F1D-A4A0-0F913CCEFF33}"/>
          </ac:spMkLst>
        </pc:spChg>
      </pc:sldChg>
      <pc:sldChg chg="modSp mod">
        <pc:chgData name="Kamal K" userId="06492a437841ea42" providerId="LiveId" clId="{89AB7110-120E-426E-BDBE-EE66FF7A6C34}" dt="2023-01-09T16:11:52.233" v="1193" actId="20577"/>
        <pc:sldMkLst>
          <pc:docMk/>
          <pc:sldMk cId="1229955294" sldId="268"/>
        </pc:sldMkLst>
        <pc:spChg chg="mod">
          <ac:chgData name="Kamal K" userId="06492a437841ea42" providerId="LiveId" clId="{89AB7110-120E-426E-BDBE-EE66FF7A6C34}" dt="2023-01-09T16:11:52.233" v="1193" actId="20577"/>
          <ac:spMkLst>
            <pc:docMk/>
            <pc:sldMk cId="1229955294" sldId="268"/>
            <ac:spMk id="2" creationId="{08592140-8D62-1F1D-A4A0-0F913CCEFF33}"/>
          </ac:spMkLst>
        </pc:spChg>
      </pc:sldChg>
      <pc:sldChg chg="modSp add mod">
        <pc:chgData name="Kamal K" userId="06492a437841ea42" providerId="LiveId" clId="{89AB7110-120E-426E-BDBE-EE66FF7A6C34}" dt="2023-01-09T16:12:17.478" v="1217" actId="20577"/>
        <pc:sldMkLst>
          <pc:docMk/>
          <pc:sldMk cId="4105405490" sldId="269"/>
        </pc:sldMkLst>
        <pc:spChg chg="mod">
          <ac:chgData name="Kamal K" userId="06492a437841ea42" providerId="LiveId" clId="{89AB7110-120E-426E-BDBE-EE66FF7A6C34}" dt="2023-01-09T16:12:17.478" v="1217" actId="20577"/>
          <ac:spMkLst>
            <pc:docMk/>
            <pc:sldMk cId="4105405490" sldId="269"/>
            <ac:spMk id="2" creationId="{08592140-8D62-1F1D-A4A0-0F913CCEFF33}"/>
          </ac:spMkLst>
        </pc:spChg>
      </pc:sldChg>
      <pc:sldChg chg="modSp add mod">
        <pc:chgData name="Kamal K" userId="06492a437841ea42" providerId="LiveId" clId="{89AB7110-120E-426E-BDBE-EE66FF7A6C34}" dt="2023-01-09T16:12:51.742" v="1258" actId="20577"/>
        <pc:sldMkLst>
          <pc:docMk/>
          <pc:sldMk cId="1794115375" sldId="270"/>
        </pc:sldMkLst>
        <pc:spChg chg="mod">
          <ac:chgData name="Kamal K" userId="06492a437841ea42" providerId="LiveId" clId="{89AB7110-120E-426E-BDBE-EE66FF7A6C34}" dt="2023-01-09T16:12:51.742" v="1258" actId="20577"/>
          <ac:spMkLst>
            <pc:docMk/>
            <pc:sldMk cId="1794115375" sldId="270"/>
            <ac:spMk id="2" creationId="{08592140-8D62-1F1D-A4A0-0F913CCEFF33}"/>
          </ac:spMkLst>
        </pc:spChg>
      </pc:sldChg>
      <pc:sldChg chg="modSp add mod">
        <pc:chgData name="Kamal K" userId="06492a437841ea42" providerId="LiveId" clId="{89AB7110-120E-426E-BDBE-EE66FF7A6C34}" dt="2023-01-09T16:13:13.465" v="1278" actId="20577"/>
        <pc:sldMkLst>
          <pc:docMk/>
          <pc:sldMk cId="448083595" sldId="271"/>
        </pc:sldMkLst>
        <pc:spChg chg="mod">
          <ac:chgData name="Kamal K" userId="06492a437841ea42" providerId="LiveId" clId="{89AB7110-120E-426E-BDBE-EE66FF7A6C34}" dt="2023-01-09T16:13:13.465" v="1278" actId="20577"/>
          <ac:spMkLst>
            <pc:docMk/>
            <pc:sldMk cId="448083595" sldId="271"/>
            <ac:spMk id="2" creationId="{08592140-8D62-1F1D-A4A0-0F913CCEFF33}"/>
          </ac:spMkLst>
        </pc:spChg>
      </pc:sldChg>
      <pc:sldChg chg="modSp new mod">
        <pc:chgData name="Kamal K" userId="06492a437841ea42" providerId="LiveId" clId="{89AB7110-120E-426E-BDBE-EE66FF7A6C34}" dt="2023-01-10T14:01:21.022" v="1920" actId="113"/>
        <pc:sldMkLst>
          <pc:docMk/>
          <pc:sldMk cId="2467880852" sldId="272"/>
        </pc:sldMkLst>
        <pc:spChg chg="mod">
          <ac:chgData name="Kamal K" userId="06492a437841ea42" providerId="LiveId" clId="{89AB7110-120E-426E-BDBE-EE66FF7A6C34}" dt="2023-01-10T13:40:22.121" v="1305" actId="20577"/>
          <ac:spMkLst>
            <pc:docMk/>
            <pc:sldMk cId="2467880852" sldId="272"/>
            <ac:spMk id="2" creationId="{3DE4B0B8-8127-E392-F3FE-472EAF468FC4}"/>
          </ac:spMkLst>
        </pc:spChg>
        <pc:spChg chg="mod">
          <ac:chgData name="Kamal K" userId="06492a437841ea42" providerId="LiveId" clId="{89AB7110-120E-426E-BDBE-EE66FF7A6C34}" dt="2023-01-10T14:01:21.022" v="1920" actId="113"/>
          <ac:spMkLst>
            <pc:docMk/>
            <pc:sldMk cId="2467880852" sldId="272"/>
            <ac:spMk id="3" creationId="{CA86C12D-4EA3-DD94-E7F2-8F31200CB4CD}"/>
          </ac:spMkLst>
        </pc:spChg>
      </pc:sldChg>
      <pc:sldChg chg="modSp new mod">
        <pc:chgData name="Kamal K" userId="06492a437841ea42" providerId="LiveId" clId="{89AB7110-120E-426E-BDBE-EE66FF7A6C34}" dt="2023-01-21T08:20:40.756" v="2456" actId="20577"/>
        <pc:sldMkLst>
          <pc:docMk/>
          <pc:sldMk cId="3863956980" sldId="273"/>
        </pc:sldMkLst>
        <pc:spChg chg="mod">
          <ac:chgData name="Kamal K" userId="06492a437841ea42" providerId="LiveId" clId="{89AB7110-120E-426E-BDBE-EE66FF7A6C34}" dt="2023-01-21T08:11:48.097" v="1944" actId="20577"/>
          <ac:spMkLst>
            <pc:docMk/>
            <pc:sldMk cId="3863956980" sldId="273"/>
            <ac:spMk id="2" creationId="{AFF039A8-B748-CC1B-9BA2-E332C7AE82C4}"/>
          </ac:spMkLst>
        </pc:spChg>
        <pc:spChg chg="mod">
          <ac:chgData name="Kamal K" userId="06492a437841ea42" providerId="LiveId" clId="{89AB7110-120E-426E-BDBE-EE66FF7A6C34}" dt="2023-01-21T08:20:40.756" v="2456" actId="20577"/>
          <ac:spMkLst>
            <pc:docMk/>
            <pc:sldMk cId="3863956980" sldId="273"/>
            <ac:spMk id="3" creationId="{D99DC510-B6AF-296B-38EA-78C04D09D83A}"/>
          </ac:spMkLst>
        </pc:spChg>
      </pc:sldChg>
      <pc:sldChg chg="addSp delSp modSp new mod">
        <pc:chgData name="Kamal K" userId="06492a437841ea42" providerId="LiveId" clId="{89AB7110-120E-426E-BDBE-EE66FF7A6C34}" dt="2023-01-21T08:36:33.762" v="2473" actId="20577"/>
        <pc:sldMkLst>
          <pc:docMk/>
          <pc:sldMk cId="1060521037" sldId="274"/>
        </pc:sldMkLst>
        <pc:spChg chg="mod">
          <ac:chgData name="Kamal K" userId="06492a437841ea42" providerId="LiveId" clId="{89AB7110-120E-426E-BDBE-EE66FF7A6C34}" dt="2023-01-21T08:36:33.762" v="2473" actId="20577"/>
          <ac:spMkLst>
            <pc:docMk/>
            <pc:sldMk cId="1060521037" sldId="274"/>
            <ac:spMk id="2" creationId="{4768E085-5D37-C9FF-5D57-8004F5493860}"/>
          </ac:spMkLst>
        </pc:spChg>
        <pc:spChg chg="del">
          <ac:chgData name="Kamal K" userId="06492a437841ea42" providerId="LiveId" clId="{89AB7110-120E-426E-BDBE-EE66FF7A6C34}" dt="2023-01-21T08:23:42.812" v="2458" actId="478"/>
          <ac:spMkLst>
            <pc:docMk/>
            <pc:sldMk cId="1060521037" sldId="274"/>
            <ac:spMk id="3" creationId="{515E484A-3C47-58FD-81FB-2573C7907633}"/>
          </ac:spMkLst>
        </pc:spChg>
        <pc:spChg chg="add del">
          <ac:chgData name="Kamal K" userId="06492a437841ea42" providerId="LiveId" clId="{89AB7110-120E-426E-BDBE-EE66FF7A6C34}" dt="2023-01-21T08:36:26.145" v="2465" actId="22"/>
          <ac:spMkLst>
            <pc:docMk/>
            <pc:sldMk cId="1060521037" sldId="274"/>
            <ac:spMk id="9" creationId="{34372A79-9CAF-1315-6FF8-BF2177838B86}"/>
          </ac:spMkLst>
        </pc:spChg>
        <pc:picChg chg="add del">
          <ac:chgData name="Kamal K" userId="06492a437841ea42" providerId="LiveId" clId="{89AB7110-120E-426E-BDBE-EE66FF7A6C34}" dt="2023-01-21T08:23:54.069" v="2460" actId="478"/>
          <ac:picMkLst>
            <pc:docMk/>
            <pc:sldMk cId="1060521037" sldId="274"/>
            <ac:picMk id="5" creationId="{2BD8E399-A543-FA66-FE12-16AF5865C3C4}"/>
          </ac:picMkLst>
        </pc:picChg>
        <pc:picChg chg="add del">
          <ac:chgData name="Kamal K" userId="06492a437841ea42" providerId="LiveId" clId="{89AB7110-120E-426E-BDBE-EE66FF7A6C34}" dt="2023-01-21T08:24:42.818" v="2462" actId="478"/>
          <ac:picMkLst>
            <pc:docMk/>
            <pc:sldMk cId="1060521037" sldId="274"/>
            <ac:picMk id="7" creationId="{2C7DBACE-F8F8-5276-5299-D3B19F5869F8}"/>
          </ac:picMkLst>
        </pc:picChg>
      </pc:sldChg>
      <pc:sldChg chg="modSp new mod">
        <pc:chgData name="Kamal K" userId="06492a437841ea42" providerId="LiveId" clId="{89AB7110-120E-426E-BDBE-EE66FF7A6C34}" dt="2023-01-21T08:36:49.098" v="2484" actId="20577"/>
        <pc:sldMkLst>
          <pc:docMk/>
          <pc:sldMk cId="2358986228" sldId="275"/>
        </pc:sldMkLst>
        <pc:spChg chg="mod">
          <ac:chgData name="Kamal K" userId="06492a437841ea42" providerId="LiveId" clId="{89AB7110-120E-426E-BDBE-EE66FF7A6C34}" dt="2023-01-21T08:36:49.098" v="2484" actId="20577"/>
          <ac:spMkLst>
            <pc:docMk/>
            <pc:sldMk cId="2358986228" sldId="275"/>
            <ac:spMk id="2" creationId="{7DB03B22-450D-CB61-14D4-27F0E9C76695}"/>
          </ac:spMkLst>
        </pc:spChg>
      </pc:sldChg>
      <pc:sldChg chg="modSp new mod">
        <pc:chgData name="Kamal K" userId="06492a437841ea42" providerId="LiveId" clId="{89AB7110-120E-426E-BDBE-EE66FF7A6C34}" dt="2023-01-21T08:37:12.261" v="2521" actId="20577"/>
        <pc:sldMkLst>
          <pc:docMk/>
          <pc:sldMk cId="164086245" sldId="276"/>
        </pc:sldMkLst>
        <pc:spChg chg="mod">
          <ac:chgData name="Kamal K" userId="06492a437841ea42" providerId="LiveId" clId="{89AB7110-120E-426E-BDBE-EE66FF7A6C34}" dt="2023-01-21T08:37:12.261" v="2521" actId="20577"/>
          <ac:spMkLst>
            <pc:docMk/>
            <pc:sldMk cId="164086245" sldId="276"/>
            <ac:spMk id="2" creationId="{7F091CB4-6AC5-77FF-A912-AF0378CB1D40}"/>
          </ac:spMkLst>
        </pc:spChg>
      </pc:sldChg>
    </pc:docChg>
  </pc:docChgLst>
  <pc:docChgLst>
    <pc:chgData name="Kamal K" userId="06492a437841ea42" providerId="LiveId" clId="{FA70E788-D6DC-438B-A02D-FBBF825E2499}"/>
    <pc:docChg chg="custSel addSld delSld modSld sldOrd">
      <pc:chgData name="Kamal K" userId="06492a437841ea42" providerId="LiveId" clId="{FA70E788-D6DC-438B-A02D-FBBF825E2499}" dt="2023-01-21T10:26:49.366" v="3060" actId="20577"/>
      <pc:docMkLst>
        <pc:docMk/>
      </pc:docMkLst>
      <pc:sldChg chg="addSp modSp mod">
        <pc:chgData name="Kamal K" userId="06492a437841ea42" providerId="LiveId" clId="{FA70E788-D6DC-438B-A02D-FBBF825E2499}" dt="2023-01-21T09:42:16.428" v="28" actId="1076"/>
        <pc:sldMkLst>
          <pc:docMk/>
          <pc:sldMk cId="1060521037" sldId="274"/>
        </pc:sldMkLst>
        <pc:spChg chg="mod">
          <ac:chgData name="Kamal K" userId="06492a437841ea42" providerId="LiveId" clId="{FA70E788-D6DC-438B-A02D-FBBF825E2499}" dt="2023-01-21T09:41:43.921" v="19" actId="1076"/>
          <ac:spMkLst>
            <pc:docMk/>
            <pc:sldMk cId="1060521037" sldId="274"/>
            <ac:spMk id="2" creationId="{4768E085-5D37-C9FF-5D57-8004F5493860}"/>
          </ac:spMkLst>
        </pc:spChg>
        <pc:picChg chg="add mod">
          <ac:chgData name="Kamal K" userId="06492a437841ea42" providerId="LiveId" clId="{FA70E788-D6DC-438B-A02D-FBBF825E2499}" dt="2023-01-21T09:41:50.430" v="21" actId="1076"/>
          <ac:picMkLst>
            <pc:docMk/>
            <pc:sldMk cId="1060521037" sldId="274"/>
            <ac:picMk id="4" creationId="{072DAC96-EF9F-9836-49C9-B6C491CBFFD8}"/>
          </ac:picMkLst>
        </pc:picChg>
        <pc:picChg chg="add mod">
          <ac:chgData name="Kamal K" userId="06492a437841ea42" providerId="LiveId" clId="{FA70E788-D6DC-438B-A02D-FBBF825E2499}" dt="2023-01-21T09:42:11.953" v="26" actId="1076"/>
          <ac:picMkLst>
            <pc:docMk/>
            <pc:sldMk cId="1060521037" sldId="274"/>
            <ac:picMk id="6" creationId="{FD424EA2-224C-4584-0C9D-EEBC0E8F54E1}"/>
          </ac:picMkLst>
        </pc:picChg>
        <pc:picChg chg="add mod">
          <ac:chgData name="Kamal K" userId="06492a437841ea42" providerId="LiveId" clId="{FA70E788-D6DC-438B-A02D-FBBF825E2499}" dt="2023-01-21T09:42:16.428" v="28" actId="1076"/>
          <ac:picMkLst>
            <pc:docMk/>
            <pc:sldMk cId="1060521037" sldId="274"/>
            <ac:picMk id="8" creationId="{BDBCDB6E-1B63-3BA9-2A7D-42BAD8C7CB4B}"/>
          </ac:picMkLst>
        </pc:picChg>
        <pc:picChg chg="add mod">
          <ac:chgData name="Kamal K" userId="06492a437841ea42" providerId="LiveId" clId="{FA70E788-D6DC-438B-A02D-FBBF825E2499}" dt="2023-01-21T09:42:14.311" v="27" actId="1076"/>
          <ac:picMkLst>
            <pc:docMk/>
            <pc:sldMk cId="1060521037" sldId="274"/>
            <ac:picMk id="10" creationId="{5FF50E04-D23B-E6C2-EED1-637DEA5023E9}"/>
          </ac:picMkLst>
        </pc:picChg>
      </pc:sldChg>
      <pc:sldChg chg="del">
        <pc:chgData name="Kamal K" userId="06492a437841ea42" providerId="LiveId" clId="{FA70E788-D6DC-438B-A02D-FBBF825E2499}" dt="2023-01-21T09:46:55.649" v="76" actId="2696"/>
        <pc:sldMkLst>
          <pc:docMk/>
          <pc:sldMk cId="2358986228" sldId="275"/>
        </pc:sldMkLst>
      </pc:sldChg>
      <pc:sldChg chg="del">
        <pc:chgData name="Kamal K" userId="06492a437841ea42" providerId="LiveId" clId="{FA70E788-D6DC-438B-A02D-FBBF825E2499}" dt="2023-01-21T09:47:01.198" v="77" actId="2696"/>
        <pc:sldMkLst>
          <pc:docMk/>
          <pc:sldMk cId="164086245" sldId="276"/>
        </pc:sldMkLst>
      </pc:sldChg>
      <pc:sldChg chg="addSp delSp modSp new mod">
        <pc:chgData name="Kamal K" userId="06492a437841ea42" providerId="LiveId" clId="{FA70E788-D6DC-438B-A02D-FBBF825E2499}" dt="2023-01-21T09:46:34.600" v="75" actId="14100"/>
        <pc:sldMkLst>
          <pc:docMk/>
          <pc:sldMk cId="1302269861" sldId="277"/>
        </pc:sldMkLst>
        <pc:spChg chg="mod">
          <ac:chgData name="Kamal K" userId="06492a437841ea42" providerId="LiveId" clId="{FA70E788-D6DC-438B-A02D-FBBF825E2499}" dt="2023-01-21T09:46:28.061" v="73" actId="1076"/>
          <ac:spMkLst>
            <pc:docMk/>
            <pc:sldMk cId="1302269861" sldId="277"/>
            <ac:spMk id="2" creationId="{66F5655D-E87F-7F51-ADDD-FCB9677F27E3}"/>
          </ac:spMkLst>
        </pc:spChg>
        <pc:spChg chg="del">
          <ac:chgData name="Kamal K" userId="06492a437841ea42" providerId="LiveId" clId="{FA70E788-D6DC-438B-A02D-FBBF825E2499}" dt="2023-01-21T09:46:08.702" v="66" actId="478"/>
          <ac:spMkLst>
            <pc:docMk/>
            <pc:sldMk cId="1302269861" sldId="277"/>
            <ac:spMk id="3" creationId="{2853588E-B475-FAB7-3B74-22BCCCD6C53B}"/>
          </ac:spMkLst>
        </pc:spChg>
        <pc:picChg chg="add mod">
          <ac:chgData name="Kamal K" userId="06492a437841ea42" providerId="LiveId" clId="{FA70E788-D6DC-438B-A02D-FBBF825E2499}" dt="2023-01-21T09:46:34.600" v="75" actId="14100"/>
          <ac:picMkLst>
            <pc:docMk/>
            <pc:sldMk cId="1302269861" sldId="277"/>
            <ac:picMk id="5" creationId="{B7D502AF-7ED8-051B-8B78-89D73D9E1C63}"/>
          </ac:picMkLst>
        </pc:picChg>
      </pc:sldChg>
      <pc:sldChg chg="addSp delSp modSp new mod">
        <pc:chgData name="Kamal K" userId="06492a437841ea42" providerId="LiveId" clId="{FA70E788-D6DC-438B-A02D-FBBF825E2499}" dt="2023-01-21T09:48:02.805" v="118" actId="1076"/>
        <pc:sldMkLst>
          <pc:docMk/>
          <pc:sldMk cId="2963283129" sldId="278"/>
        </pc:sldMkLst>
        <pc:spChg chg="mod">
          <ac:chgData name="Kamal K" userId="06492a437841ea42" providerId="LiveId" clId="{FA70E788-D6DC-438B-A02D-FBBF825E2499}" dt="2023-01-21T09:47:44.038" v="114" actId="20577"/>
          <ac:spMkLst>
            <pc:docMk/>
            <pc:sldMk cId="2963283129" sldId="278"/>
            <ac:spMk id="2" creationId="{0D074EE2-AC7B-4E6A-A0D8-D13E02A95D5A}"/>
          </ac:spMkLst>
        </pc:spChg>
        <pc:spChg chg="del mod">
          <ac:chgData name="Kamal K" userId="06492a437841ea42" providerId="LiveId" clId="{FA70E788-D6DC-438B-A02D-FBBF825E2499}" dt="2023-01-21T09:47:58.820" v="116" actId="478"/>
          <ac:spMkLst>
            <pc:docMk/>
            <pc:sldMk cId="2963283129" sldId="278"/>
            <ac:spMk id="3" creationId="{9B41FDF8-91EB-AB3B-C0DB-90240D0D6A13}"/>
          </ac:spMkLst>
        </pc:spChg>
        <pc:picChg chg="add mod">
          <ac:chgData name="Kamal K" userId="06492a437841ea42" providerId="LiveId" clId="{FA70E788-D6DC-438B-A02D-FBBF825E2499}" dt="2023-01-21T09:48:02.805" v="118" actId="1076"/>
          <ac:picMkLst>
            <pc:docMk/>
            <pc:sldMk cId="2963283129" sldId="278"/>
            <ac:picMk id="5" creationId="{4D015E9F-CFC4-7BE5-9C5D-55203A9EDD74}"/>
          </ac:picMkLst>
        </pc:picChg>
      </pc:sldChg>
      <pc:sldChg chg="addSp delSp modSp new mod">
        <pc:chgData name="Kamal K" userId="06492a437841ea42" providerId="LiveId" clId="{FA70E788-D6DC-438B-A02D-FBBF825E2499}" dt="2023-01-21T09:50:28.333" v="161" actId="1076"/>
        <pc:sldMkLst>
          <pc:docMk/>
          <pc:sldMk cId="2640438233" sldId="279"/>
        </pc:sldMkLst>
        <pc:spChg chg="mod">
          <ac:chgData name="Kamal K" userId="06492a437841ea42" providerId="LiveId" clId="{FA70E788-D6DC-438B-A02D-FBBF825E2499}" dt="2023-01-21T09:50:03.789" v="155" actId="20577"/>
          <ac:spMkLst>
            <pc:docMk/>
            <pc:sldMk cId="2640438233" sldId="279"/>
            <ac:spMk id="2" creationId="{1F76304B-5C45-806F-3D69-DA6445C3C468}"/>
          </ac:spMkLst>
        </pc:spChg>
        <pc:spChg chg="del mod">
          <ac:chgData name="Kamal K" userId="06492a437841ea42" providerId="LiveId" clId="{FA70E788-D6DC-438B-A02D-FBBF825E2499}" dt="2023-01-21T09:50:08.028" v="157" actId="478"/>
          <ac:spMkLst>
            <pc:docMk/>
            <pc:sldMk cId="2640438233" sldId="279"/>
            <ac:spMk id="3" creationId="{82ED2828-0152-79D4-C554-503E02C84C35}"/>
          </ac:spMkLst>
        </pc:spChg>
        <pc:picChg chg="add mod">
          <ac:chgData name="Kamal K" userId="06492a437841ea42" providerId="LiveId" clId="{FA70E788-D6DC-438B-A02D-FBBF825E2499}" dt="2023-01-21T09:50:28.333" v="161" actId="1076"/>
          <ac:picMkLst>
            <pc:docMk/>
            <pc:sldMk cId="2640438233" sldId="279"/>
            <ac:picMk id="5" creationId="{86A361CA-495A-E70F-4011-DB3D4B47BC2A}"/>
          </ac:picMkLst>
        </pc:picChg>
      </pc:sldChg>
      <pc:sldChg chg="addSp delSp modSp new mod">
        <pc:chgData name="Kamal K" userId="06492a437841ea42" providerId="LiveId" clId="{FA70E788-D6DC-438B-A02D-FBBF825E2499}" dt="2023-01-21T09:55:08.618" v="184" actId="1076"/>
        <pc:sldMkLst>
          <pc:docMk/>
          <pc:sldMk cId="1446980748" sldId="280"/>
        </pc:sldMkLst>
        <pc:spChg chg="mod">
          <ac:chgData name="Kamal K" userId="06492a437841ea42" providerId="LiveId" clId="{FA70E788-D6DC-438B-A02D-FBBF825E2499}" dt="2023-01-21T09:53:52.462" v="179" actId="1076"/>
          <ac:spMkLst>
            <pc:docMk/>
            <pc:sldMk cId="1446980748" sldId="280"/>
            <ac:spMk id="2" creationId="{C8D4CAFB-F38C-BB48-76E5-F26A03BBB655}"/>
          </ac:spMkLst>
        </pc:spChg>
        <pc:spChg chg="del">
          <ac:chgData name="Kamal K" userId="06492a437841ea42" providerId="LiveId" clId="{FA70E788-D6DC-438B-A02D-FBBF825E2499}" dt="2023-01-21T09:52:28.593" v="171" actId="478"/>
          <ac:spMkLst>
            <pc:docMk/>
            <pc:sldMk cId="1446980748" sldId="280"/>
            <ac:spMk id="3" creationId="{10927B5E-AD2D-6AB6-C86D-ABB77812F70D}"/>
          </ac:spMkLst>
        </pc:spChg>
        <pc:picChg chg="add mod">
          <ac:chgData name="Kamal K" userId="06492a437841ea42" providerId="LiveId" clId="{FA70E788-D6DC-438B-A02D-FBBF825E2499}" dt="2023-01-21T09:53:55.114" v="180" actId="1076"/>
          <ac:picMkLst>
            <pc:docMk/>
            <pc:sldMk cId="1446980748" sldId="280"/>
            <ac:picMk id="5" creationId="{689E8277-5ABE-172B-D3B0-4E4BFAAE78A6}"/>
          </ac:picMkLst>
        </pc:picChg>
        <pc:picChg chg="add mod">
          <ac:chgData name="Kamal K" userId="06492a437841ea42" providerId="LiveId" clId="{FA70E788-D6DC-438B-A02D-FBBF825E2499}" dt="2023-01-21T09:53:57.513" v="181" actId="1076"/>
          <ac:picMkLst>
            <pc:docMk/>
            <pc:sldMk cId="1446980748" sldId="280"/>
            <ac:picMk id="7" creationId="{A04F3BF9-21E0-1487-8061-96771865757A}"/>
          </ac:picMkLst>
        </pc:picChg>
        <pc:picChg chg="add mod">
          <ac:chgData name="Kamal K" userId="06492a437841ea42" providerId="LiveId" clId="{FA70E788-D6DC-438B-A02D-FBBF825E2499}" dt="2023-01-21T09:53:59.895" v="182" actId="1076"/>
          <ac:picMkLst>
            <pc:docMk/>
            <pc:sldMk cId="1446980748" sldId="280"/>
            <ac:picMk id="9" creationId="{29618B91-0A95-F09C-1C67-ADBCE7D3825F}"/>
          </ac:picMkLst>
        </pc:picChg>
        <pc:picChg chg="add mod">
          <ac:chgData name="Kamal K" userId="06492a437841ea42" providerId="LiveId" clId="{FA70E788-D6DC-438B-A02D-FBBF825E2499}" dt="2023-01-21T09:55:08.618" v="184" actId="1076"/>
          <ac:picMkLst>
            <pc:docMk/>
            <pc:sldMk cId="1446980748" sldId="280"/>
            <ac:picMk id="11" creationId="{7A699B31-C501-7828-D796-B9BD1B99109D}"/>
          </ac:picMkLst>
        </pc:picChg>
      </pc:sldChg>
      <pc:sldChg chg="modSp new mod">
        <pc:chgData name="Kamal K" userId="06492a437841ea42" providerId="LiveId" clId="{FA70E788-D6DC-438B-A02D-FBBF825E2499}" dt="2023-01-21T10:02:16.068" v="630" actId="20577"/>
        <pc:sldMkLst>
          <pc:docMk/>
          <pc:sldMk cId="120752390" sldId="281"/>
        </pc:sldMkLst>
        <pc:spChg chg="mod">
          <ac:chgData name="Kamal K" userId="06492a437841ea42" providerId="LiveId" clId="{FA70E788-D6DC-438B-A02D-FBBF825E2499}" dt="2023-01-21T09:57:36.262" v="200" actId="20577"/>
          <ac:spMkLst>
            <pc:docMk/>
            <pc:sldMk cId="120752390" sldId="281"/>
            <ac:spMk id="2" creationId="{A9B4AF84-87D9-D43E-924E-2C8F8A5053C7}"/>
          </ac:spMkLst>
        </pc:spChg>
        <pc:spChg chg="mod">
          <ac:chgData name="Kamal K" userId="06492a437841ea42" providerId="LiveId" clId="{FA70E788-D6DC-438B-A02D-FBBF825E2499}" dt="2023-01-21T10:02:16.068" v="630" actId="20577"/>
          <ac:spMkLst>
            <pc:docMk/>
            <pc:sldMk cId="120752390" sldId="281"/>
            <ac:spMk id="3" creationId="{1649DA98-8628-7400-EB05-4307D17B9F28}"/>
          </ac:spMkLst>
        </pc:spChg>
      </pc:sldChg>
      <pc:sldChg chg="addSp delSp modSp new mod">
        <pc:chgData name="Kamal K" userId="06492a437841ea42" providerId="LiveId" clId="{FA70E788-D6DC-438B-A02D-FBBF825E2499}" dt="2023-01-21T10:03:54.209" v="687" actId="1076"/>
        <pc:sldMkLst>
          <pc:docMk/>
          <pc:sldMk cId="4068771070" sldId="282"/>
        </pc:sldMkLst>
        <pc:spChg chg="mod">
          <ac:chgData name="Kamal K" userId="06492a437841ea42" providerId="LiveId" clId="{FA70E788-D6DC-438B-A02D-FBBF825E2499}" dt="2023-01-21T10:03:30.838" v="684" actId="20577"/>
          <ac:spMkLst>
            <pc:docMk/>
            <pc:sldMk cId="4068771070" sldId="282"/>
            <ac:spMk id="2" creationId="{DDC9C43D-70B7-952B-69D3-CB86C0441850}"/>
          </ac:spMkLst>
        </pc:spChg>
        <pc:spChg chg="del">
          <ac:chgData name="Kamal K" userId="06492a437841ea42" providerId="LiveId" clId="{FA70E788-D6DC-438B-A02D-FBBF825E2499}" dt="2023-01-21T10:03:35.084" v="685" actId="478"/>
          <ac:spMkLst>
            <pc:docMk/>
            <pc:sldMk cId="4068771070" sldId="282"/>
            <ac:spMk id="3" creationId="{5314BFC7-120A-D087-14F0-5F265436FAFC}"/>
          </ac:spMkLst>
        </pc:spChg>
        <pc:picChg chg="add mod">
          <ac:chgData name="Kamal K" userId="06492a437841ea42" providerId="LiveId" clId="{FA70E788-D6DC-438B-A02D-FBBF825E2499}" dt="2023-01-21T10:03:54.209" v="687" actId="1076"/>
          <ac:picMkLst>
            <pc:docMk/>
            <pc:sldMk cId="4068771070" sldId="282"/>
            <ac:picMk id="5" creationId="{79F03C98-3107-DB4C-D005-42F2DA05BCDB}"/>
          </ac:picMkLst>
        </pc:picChg>
      </pc:sldChg>
      <pc:sldChg chg="addSp delSp modSp new mod">
        <pc:chgData name="Kamal K" userId="06492a437841ea42" providerId="LiveId" clId="{FA70E788-D6DC-438B-A02D-FBBF825E2499}" dt="2023-01-21T10:07:26.662" v="720" actId="14100"/>
        <pc:sldMkLst>
          <pc:docMk/>
          <pc:sldMk cId="1038082966" sldId="283"/>
        </pc:sldMkLst>
        <pc:spChg chg="mod">
          <ac:chgData name="Kamal K" userId="06492a437841ea42" providerId="LiveId" clId="{FA70E788-D6DC-438B-A02D-FBBF825E2499}" dt="2023-01-21T10:07:26.662" v="720" actId="14100"/>
          <ac:spMkLst>
            <pc:docMk/>
            <pc:sldMk cId="1038082966" sldId="283"/>
            <ac:spMk id="2" creationId="{C25E29A6-8157-0D66-7A6D-B11341C38C2D}"/>
          </ac:spMkLst>
        </pc:spChg>
        <pc:spChg chg="del">
          <ac:chgData name="Kamal K" userId="06492a437841ea42" providerId="LiveId" clId="{FA70E788-D6DC-438B-A02D-FBBF825E2499}" dt="2023-01-21T10:05:56.723" v="712" actId="478"/>
          <ac:spMkLst>
            <pc:docMk/>
            <pc:sldMk cId="1038082966" sldId="283"/>
            <ac:spMk id="3" creationId="{BB03DF07-CDE5-E86F-D0FC-C273FB91A8B1}"/>
          </ac:spMkLst>
        </pc:spChg>
        <pc:picChg chg="add mod">
          <ac:chgData name="Kamal K" userId="06492a437841ea42" providerId="LiveId" clId="{FA70E788-D6DC-438B-A02D-FBBF825E2499}" dt="2023-01-21T10:06:28.172" v="715" actId="1076"/>
          <ac:picMkLst>
            <pc:docMk/>
            <pc:sldMk cId="1038082966" sldId="283"/>
            <ac:picMk id="5" creationId="{C8F0B4EE-2FC6-09D8-D7DC-55E8D319EF7A}"/>
          </ac:picMkLst>
        </pc:picChg>
      </pc:sldChg>
      <pc:sldChg chg="modSp new mod">
        <pc:chgData name="Kamal K" userId="06492a437841ea42" providerId="LiveId" clId="{FA70E788-D6DC-438B-A02D-FBBF825E2499}" dt="2023-01-21T10:10:08.575" v="1085" actId="20577"/>
        <pc:sldMkLst>
          <pc:docMk/>
          <pc:sldMk cId="2641005911" sldId="284"/>
        </pc:sldMkLst>
        <pc:spChg chg="mod">
          <ac:chgData name="Kamal K" userId="06492a437841ea42" providerId="LiveId" clId="{FA70E788-D6DC-438B-A02D-FBBF825E2499}" dt="2023-01-21T10:09:25" v="987" actId="20577"/>
          <ac:spMkLst>
            <pc:docMk/>
            <pc:sldMk cId="2641005911" sldId="284"/>
            <ac:spMk id="2" creationId="{93AE71E3-D653-B053-B731-7BB289AFF1A9}"/>
          </ac:spMkLst>
        </pc:spChg>
        <pc:spChg chg="mod">
          <ac:chgData name="Kamal K" userId="06492a437841ea42" providerId="LiveId" clId="{FA70E788-D6DC-438B-A02D-FBBF825E2499}" dt="2023-01-21T10:10:08.575" v="1085" actId="20577"/>
          <ac:spMkLst>
            <pc:docMk/>
            <pc:sldMk cId="2641005911" sldId="284"/>
            <ac:spMk id="3" creationId="{6AE37CE4-F39C-C167-44BA-934A87074AA7}"/>
          </ac:spMkLst>
        </pc:spChg>
      </pc:sldChg>
      <pc:sldChg chg="modSp add mod ord">
        <pc:chgData name="Kamal K" userId="06492a437841ea42" providerId="LiveId" clId="{FA70E788-D6DC-438B-A02D-FBBF825E2499}" dt="2023-01-21T10:10:51.263" v="1134" actId="20577"/>
        <pc:sldMkLst>
          <pc:docMk/>
          <pc:sldMk cId="3462407374" sldId="285"/>
        </pc:sldMkLst>
        <pc:spChg chg="mod">
          <ac:chgData name="Kamal K" userId="06492a437841ea42" providerId="LiveId" clId="{FA70E788-D6DC-438B-A02D-FBBF825E2499}" dt="2023-01-21T10:10:51.263" v="1134" actId="20577"/>
          <ac:spMkLst>
            <pc:docMk/>
            <pc:sldMk cId="3462407374" sldId="285"/>
            <ac:spMk id="2" creationId="{08592140-8D62-1F1D-A4A0-0F913CCEFF33}"/>
          </ac:spMkLst>
        </pc:spChg>
      </pc:sldChg>
      <pc:sldChg chg="modSp new mod">
        <pc:chgData name="Kamal K" userId="06492a437841ea42" providerId="LiveId" clId="{FA70E788-D6DC-438B-A02D-FBBF825E2499}" dt="2023-01-21T10:15:54.473" v="1898" actId="20577"/>
        <pc:sldMkLst>
          <pc:docMk/>
          <pc:sldMk cId="3700391739" sldId="286"/>
        </pc:sldMkLst>
        <pc:spChg chg="mod">
          <ac:chgData name="Kamal K" userId="06492a437841ea42" providerId="LiveId" clId="{FA70E788-D6DC-438B-A02D-FBBF825E2499}" dt="2023-01-21T10:11:22.703" v="1182" actId="20577"/>
          <ac:spMkLst>
            <pc:docMk/>
            <pc:sldMk cId="3700391739" sldId="286"/>
            <ac:spMk id="2" creationId="{FFAEABE9-495D-ACD5-B881-ED54B714BF55}"/>
          </ac:spMkLst>
        </pc:spChg>
        <pc:spChg chg="mod">
          <ac:chgData name="Kamal K" userId="06492a437841ea42" providerId="LiveId" clId="{FA70E788-D6DC-438B-A02D-FBBF825E2499}" dt="2023-01-21T10:15:54.473" v="1898" actId="20577"/>
          <ac:spMkLst>
            <pc:docMk/>
            <pc:sldMk cId="3700391739" sldId="286"/>
            <ac:spMk id="3" creationId="{CDAA354C-AD12-0F9D-B177-990B16770A64}"/>
          </ac:spMkLst>
        </pc:spChg>
      </pc:sldChg>
      <pc:sldChg chg="addSp delSp modSp new mod">
        <pc:chgData name="Kamal K" userId="06492a437841ea42" providerId="LiveId" clId="{FA70E788-D6DC-438B-A02D-FBBF825E2499}" dt="2023-01-21T10:20:31.918" v="2290" actId="1076"/>
        <pc:sldMkLst>
          <pc:docMk/>
          <pc:sldMk cId="1212044696" sldId="287"/>
        </pc:sldMkLst>
        <pc:spChg chg="mod">
          <ac:chgData name="Kamal K" userId="06492a437841ea42" providerId="LiveId" clId="{FA70E788-D6DC-438B-A02D-FBBF825E2499}" dt="2023-01-21T10:16:29.552" v="1955" actId="20577"/>
          <ac:spMkLst>
            <pc:docMk/>
            <pc:sldMk cId="1212044696" sldId="287"/>
            <ac:spMk id="2" creationId="{968A5602-4C17-CDED-AE9A-6068B67C5474}"/>
          </ac:spMkLst>
        </pc:spChg>
        <pc:spChg chg="del">
          <ac:chgData name="Kamal K" userId="06492a437841ea42" providerId="LiveId" clId="{FA70E788-D6DC-438B-A02D-FBBF825E2499}" dt="2023-01-21T10:16:40.466" v="1956" actId="478"/>
          <ac:spMkLst>
            <pc:docMk/>
            <pc:sldMk cId="1212044696" sldId="287"/>
            <ac:spMk id="3" creationId="{ED2B059B-1E12-1382-FA67-FE20A5F123DD}"/>
          </ac:spMkLst>
        </pc:spChg>
        <pc:spChg chg="add mod">
          <ac:chgData name="Kamal K" userId="06492a437841ea42" providerId="LiveId" clId="{FA70E788-D6DC-438B-A02D-FBBF825E2499}" dt="2023-01-21T10:20:31.918" v="2290" actId="1076"/>
          <ac:spMkLst>
            <pc:docMk/>
            <pc:sldMk cId="1212044696" sldId="287"/>
            <ac:spMk id="4" creationId="{6A81B0CF-CA21-770E-653E-C620B162CAFA}"/>
          </ac:spMkLst>
        </pc:spChg>
        <pc:spChg chg="add mod">
          <ac:chgData name="Kamal K" userId="06492a437841ea42" providerId="LiveId" clId="{FA70E788-D6DC-438B-A02D-FBBF825E2499}" dt="2023-01-21T10:19:31.273" v="2279" actId="20577"/>
          <ac:spMkLst>
            <pc:docMk/>
            <pc:sldMk cId="1212044696" sldId="287"/>
            <ac:spMk id="5" creationId="{9F3939FF-8733-AC07-C6AD-4D3B170067DD}"/>
          </ac:spMkLst>
        </pc:spChg>
        <pc:spChg chg="add mod">
          <ac:chgData name="Kamal K" userId="06492a437841ea42" providerId="LiveId" clId="{FA70E788-D6DC-438B-A02D-FBBF825E2499}" dt="2023-01-21T10:19:58.769" v="2286" actId="1076"/>
          <ac:spMkLst>
            <pc:docMk/>
            <pc:sldMk cId="1212044696" sldId="287"/>
            <ac:spMk id="6" creationId="{CE94F505-C716-6A64-54C6-D68F938035E5}"/>
          </ac:spMkLst>
        </pc:spChg>
        <pc:spChg chg="add mod">
          <ac:chgData name="Kamal K" userId="06492a437841ea42" providerId="LiveId" clId="{FA70E788-D6DC-438B-A02D-FBBF825E2499}" dt="2023-01-21T10:19:55.807" v="2285" actId="1076"/>
          <ac:spMkLst>
            <pc:docMk/>
            <pc:sldMk cId="1212044696" sldId="287"/>
            <ac:spMk id="7" creationId="{2F4DFB24-46CF-53AF-18BD-87FAB17D7D80}"/>
          </ac:spMkLst>
        </pc:spChg>
        <pc:cxnChg chg="add">
          <ac:chgData name="Kamal K" userId="06492a437841ea42" providerId="LiveId" clId="{FA70E788-D6DC-438B-A02D-FBBF825E2499}" dt="2023-01-21T10:20:14.874" v="2287" actId="11529"/>
          <ac:cxnSpMkLst>
            <pc:docMk/>
            <pc:sldMk cId="1212044696" sldId="287"/>
            <ac:cxnSpMk id="9" creationId="{30DB8DE4-A5A4-DB2D-7333-39608671584B}"/>
          </ac:cxnSpMkLst>
        </pc:cxnChg>
        <pc:cxnChg chg="add mod">
          <ac:chgData name="Kamal K" userId="06492a437841ea42" providerId="LiveId" clId="{FA70E788-D6DC-438B-A02D-FBBF825E2499}" dt="2023-01-21T10:20:31.918" v="2290" actId="1076"/>
          <ac:cxnSpMkLst>
            <pc:docMk/>
            <pc:sldMk cId="1212044696" sldId="287"/>
            <ac:cxnSpMk id="11" creationId="{BCBB5D69-055F-0AD0-648D-745C30BBF59F}"/>
          </ac:cxnSpMkLst>
        </pc:cxnChg>
        <pc:cxnChg chg="add">
          <ac:chgData name="Kamal K" userId="06492a437841ea42" providerId="LiveId" clId="{FA70E788-D6DC-438B-A02D-FBBF825E2499}" dt="2023-01-21T10:20:28.031" v="2289" actId="11529"/>
          <ac:cxnSpMkLst>
            <pc:docMk/>
            <pc:sldMk cId="1212044696" sldId="287"/>
            <ac:cxnSpMk id="13" creationId="{960EC81B-542F-E018-37B4-FE64F4F71AFA}"/>
          </ac:cxnSpMkLst>
        </pc:cxnChg>
      </pc:sldChg>
      <pc:sldChg chg="modSp new mod">
        <pc:chgData name="Kamal K" userId="06492a437841ea42" providerId="LiveId" clId="{FA70E788-D6DC-438B-A02D-FBBF825E2499}" dt="2023-01-21T10:25:37.117" v="2965" actId="20577"/>
        <pc:sldMkLst>
          <pc:docMk/>
          <pc:sldMk cId="1136866186" sldId="288"/>
        </pc:sldMkLst>
        <pc:spChg chg="mod">
          <ac:chgData name="Kamal K" userId="06492a437841ea42" providerId="LiveId" clId="{FA70E788-D6DC-438B-A02D-FBBF825E2499}" dt="2023-01-21T10:21:41.111" v="2308" actId="20577"/>
          <ac:spMkLst>
            <pc:docMk/>
            <pc:sldMk cId="1136866186" sldId="288"/>
            <ac:spMk id="2" creationId="{DC2A118F-1144-CA39-C9B1-CC394B7198A1}"/>
          </ac:spMkLst>
        </pc:spChg>
        <pc:spChg chg="mod">
          <ac:chgData name="Kamal K" userId="06492a437841ea42" providerId="LiveId" clId="{FA70E788-D6DC-438B-A02D-FBBF825E2499}" dt="2023-01-21T10:25:37.117" v="2965" actId="20577"/>
          <ac:spMkLst>
            <pc:docMk/>
            <pc:sldMk cId="1136866186" sldId="288"/>
            <ac:spMk id="3" creationId="{0BB8BB44-E63F-28DD-18A4-32CDF8F0E4FE}"/>
          </ac:spMkLst>
        </pc:spChg>
      </pc:sldChg>
      <pc:sldChg chg="new">
        <pc:chgData name="Kamal K" userId="06492a437841ea42" providerId="LiveId" clId="{FA70E788-D6DC-438B-A02D-FBBF825E2499}" dt="2023-01-21T10:25:44.061" v="2966" actId="680"/>
        <pc:sldMkLst>
          <pc:docMk/>
          <pc:sldMk cId="1769369049" sldId="289"/>
        </pc:sldMkLst>
      </pc:sldChg>
      <pc:sldChg chg="modSp add mod ord">
        <pc:chgData name="Kamal K" userId="06492a437841ea42" providerId="LiveId" clId="{FA70E788-D6DC-438B-A02D-FBBF825E2499}" dt="2023-01-21T10:26:49.366" v="3060" actId="20577"/>
        <pc:sldMkLst>
          <pc:docMk/>
          <pc:sldMk cId="3257371988" sldId="290"/>
        </pc:sldMkLst>
        <pc:spChg chg="mod">
          <ac:chgData name="Kamal K" userId="06492a437841ea42" providerId="LiveId" clId="{FA70E788-D6DC-438B-A02D-FBBF825E2499}" dt="2023-01-21T10:26:49.366" v="3060" actId="20577"/>
          <ac:spMkLst>
            <pc:docMk/>
            <pc:sldMk cId="3257371988" sldId="290"/>
            <ac:spMk id="2" creationId="{08592140-8D62-1F1D-A4A0-0F913CCEFF33}"/>
          </ac:spMkLst>
        </pc:spChg>
      </pc:sldChg>
    </pc:docChg>
  </pc:docChgLst>
  <pc:docChgLst>
    <pc:chgData name="Kamal K" userId="06492a437841ea42" providerId="LiveId" clId="{9206C869-1B73-41E3-8B37-13145B206E7B}"/>
    <pc:docChg chg="custSel addSld modSld modMainMaster">
      <pc:chgData name="Kamal K" userId="06492a437841ea42" providerId="LiveId" clId="{9206C869-1B73-41E3-8B37-13145B206E7B}" dt="2023-04-15T13:57:15.915" v="502" actId="14100"/>
      <pc:docMkLst>
        <pc:docMk/>
      </pc:docMkLst>
      <pc:sldChg chg="addSp modSp mod">
        <pc:chgData name="Kamal K" userId="06492a437841ea42" providerId="LiveId" clId="{9206C869-1B73-41E3-8B37-13145B206E7B}" dt="2023-04-15T13:28:35.394" v="368" actId="121"/>
        <pc:sldMkLst>
          <pc:docMk/>
          <pc:sldMk cId="735236191" sldId="256"/>
        </pc:sldMkLst>
        <pc:spChg chg="mod">
          <ac:chgData name="Kamal K" userId="06492a437841ea42" providerId="LiveId" clId="{9206C869-1B73-41E3-8B37-13145B206E7B}" dt="2023-04-15T13:20:35.553" v="57" actId="27636"/>
          <ac:spMkLst>
            <pc:docMk/>
            <pc:sldMk cId="735236191" sldId="256"/>
            <ac:spMk id="3" creationId="{66AB7ABD-DAC3-0C2A-50C3-6DE2600986A6}"/>
          </ac:spMkLst>
        </pc:spChg>
        <pc:spChg chg="add mod">
          <ac:chgData name="Kamal K" userId="06492a437841ea42" providerId="LiveId" clId="{9206C869-1B73-41E3-8B37-13145B206E7B}" dt="2023-04-15T13:28:20.012" v="365" actId="1076"/>
          <ac:spMkLst>
            <pc:docMk/>
            <pc:sldMk cId="735236191" sldId="256"/>
            <ac:spMk id="4" creationId="{B1E7683B-0CB3-3745-3C6C-9CD52EBACA30}"/>
          </ac:spMkLst>
        </pc:spChg>
        <pc:spChg chg="add mod">
          <ac:chgData name="Kamal K" userId="06492a437841ea42" providerId="LiveId" clId="{9206C869-1B73-41E3-8B37-13145B206E7B}" dt="2023-04-15T13:28:23.583" v="366" actId="1076"/>
          <ac:spMkLst>
            <pc:docMk/>
            <pc:sldMk cId="735236191" sldId="256"/>
            <ac:spMk id="5" creationId="{B400BF6B-7A0C-A679-1E4F-6B4B5805F90F}"/>
          </ac:spMkLst>
        </pc:spChg>
        <pc:spChg chg="add mod">
          <ac:chgData name="Kamal K" userId="06492a437841ea42" providerId="LiveId" clId="{9206C869-1B73-41E3-8B37-13145B206E7B}" dt="2023-04-15T13:28:35.394" v="368" actId="121"/>
          <ac:spMkLst>
            <pc:docMk/>
            <pc:sldMk cId="735236191" sldId="256"/>
            <ac:spMk id="6" creationId="{A3AB64BD-A411-56BF-B9F8-84E80717C1F4}"/>
          </ac:spMkLst>
        </pc:spChg>
      </pc:sldChg>
      <pc:sldChg chg="addSp modSp">
        <pc:chgData name="Kamal K" userId="06492a437841ea42" providerId="LiveId" clId="{9206C869-1B73-41E3-8B37-13145B206E7B}" dt="2023-04-15T13:29:06.568" v="370"/>
        <pc:sldMkLst>
          <pc:docMk/>
          <pc:sldMk cId="3049608187" sldId="258"/>
        </pc:sldMkLst>
        <pc:spChg chg="add mod">
          <ac:chgData name="Kamal K" userId="06492a437841ea42" providerId="LiveId" clId="{9206C869-1B73-41E3-8B37-13145B206E7B}" dt="2023-04-15T13:29:06.568" v="370"/>
          <ac:spMkLst>
            <pc:docMk/>
            <pc:sldMk cId="3049608187" sldId="258"/>
            <ac:spMk id="4" creationId="{3CAD0692-16CB-C634-4C7E-A72F9394E55D}"/>
          </ac:spMkLst>
        </pc:spChg>
        <pc:spChg chg="add mod">
          <ac:chgData name="Kamal K" userId="06492a437841ea42" providerId="LiveId" clId="{9206C869-1B73-41E3-8B37-13145B206E7B}" dt="2023-04-15T13:29:06.568" v="370"/>
          <ac:spMkLst>
            <pc:docMk/>
            <pc:sldMk cId="3049608187" sldId="258"/>
            <ac:spMk id="5" creationId="{7BD0A30D-31F3-BA77-7570-483619697B22}"/>
          </ac:spMkLst>
        </pc:spChg>
        <pc:spChg chg="add mod">
          <ac:chgData name="Kamal K" userId="06492a437841ea42" providerId="LiveId" clId="{9206C869-1B73-41E3-8B37-13145B206E7B}" dt="2023-04-15T13:29:06.568" v="370"/>
          <ac:spMkLst>
            <pc:docMk/>
            <pc:sldMk cId="3049608187" sldId="258"/>
            <ac:spMk id="6" creationId="{7894C1CD-7FA4-DCF6-414C-AFA6B019AEC4}"/>
          </ac:spMkLst>
        </pc:spChg>
      </pc:sldChg>
      <pc:sldChg chg="addSp modSp">
        <pc:chgData name="Kamal K" userId="06492a437841ea42" providerId="LiveId" clId="{9206C869-1B73-41E3-8B37-13145B206E7B}" dt="2023-04-15T13:29:35.367" v="374"/>
        <pc:sldMkLst>
          <pc:docMk/>
          <pc:sldMk cId="2013854764" sldId="259"/>
        </pc:sldMkLst>
        <pc:spChg chg="add mod">
          <ac:chgData name="Kamal K" userId="06492a437841ea42" providerId="LiveId" clId="{9206C869-1B73-41E3-8B37-13145B206E7B}" dt="2023-04-15T13:29:35.367" v="374"/>
          <ac:spMkLst>
            <pc:docMk/>
            <pc:sldMk cId="2013854764" sldId="259"/>
            <ac:spMk id="4" creationId="{D57B3233-268B-7B3A-3BB3-8AFEE4B60975}"/>
          </ac:spMkLst>
        </pc:spChg>
        <pc:spChg chg="add mod">
          <ac:chgData name="Kamal K" userId="06492a437841ea42" providerId="LiveId" clId="{9206C869-1B73-41E3-8B37-13145B206E7B}" dt="2023-04-15T13:29:35.367" v="374"/>
          <ac:spMkLst>
            <pc:docMk/>
            <pc:sldMk cId="2013854764" sldId="259"/>
            <ac:spMk id="5" creationId="{F07DC5A3-9A91-BD8F-BA35-C741372A00D7}"/>
          </ac:spMkLst>
        </pc:spChg>
        <pc:spChg chg="add mod">
          <ac:chgData name="Kamal K" userId="06492a437841ea42" providerId="LiveId" clId="{9206C869-1B73-41E3-8B37-13145B206E7B}" dt="2023-04-15T13:29:35.367" v="374"/>
          <ac:spMkLst>
            <pc:docMk/>
            <pc:sldMk cId="2013854764" sldId="259"/>
            <ac:spMk id="6" creationId="{BF2BFFCC-41C5-E4D0-7834-68683EF7B679}"/>
          </ac:spMkLst>
        </pc:spChg>
      </pc:sldChg>
      <pc:sldChg chg="addSp modSp">
        <pc:chgData name="Kamal K" userId="06492a437841ea42" providerId="LiveId" clId="{9206C869-1B73-41E3-8B37-13145B206E7B}" dt="2023-04-15T13:29:18.740" v="372"/>
        <pc:sldMkLst>
          <pc:docMk/>
          <pc:sldMk cId="3354352395" sldId="261"/>
        </pc:sldMkLst>
        <pc:spChg chg="add mod">
          <ac:chgData name="Kamal K" userId="06492a437841ea42" providerId="LiveId" clId="{9206C869-1B73-41E3-8B37-13145B206E7B}" dt="2023-04-15T13:29:18.740" v="372"/>
          <ac:spMkLst>
            <pc:docMk/>
            <pc:sldMk cId="3354352395" sldId="261"/>
            <ac:spMk id="2" creationId="{BD6BADEF-C578-3A2C-A74C-63A49FBE4155}"/>
          </ac:spMkLst>
        </pc:spChg>
        <pc:spChg chg="add mod">
          <ac:chgData name="Kamal K" userId="06492a437841ea42" providerId="LiveId" clId="{9206C869-1B73-41E3-8B37-13145B206E7B}" dt="2023-04-15T13:29:18.740" v="372"/>
          <ac:spMkLst>
            <pc:docMk/>
            <pc:sldMk cId="3354352395" sldId="261"/>
            <ac:spMk id="3" creationId="{422C1E24-582E-D475-8D05-5251042A853B}"/>
          </ac:spMkLst>
        </pc:spChg>
        <pc:spChg chg="add mod">
          <ac:chgData name="Kamal K" userId="06492a437841ea42" providerId="LiveId" clId="{9206C869-1B73-41E3-8B37-13145B206E7B}" dt="2023-04-15T13:29:18.740" v="372"/>
          <ac:spMkLst>
            <pc:docMk/>
            <pc:sldMk cId="3354352395" sldId="261"/>
            <ac:spMk id="55" creationId="{0BADF320-5310-87A6-792F-B0665478E226}"/>
          </ac:spMkLst>
        </pc:spChg>
      </pc:sldChg>
      <pc:sldChg chg="addSp modSp">
        <pc:chgData name="Kamal K" userId="06492a437841ea42" providerId="LiveId" clId="{9206C869-1B73-41E3-8B37-13145B206E7B}" dt="2023-04-15T13:29:12.212" v="371"/>
        <pc:sldMkLst>
          <pc:docMk/>
          <pc:sldMk cId="3445892456" sldId="262"/>
        </pc:sldMkLst>
        <pc:spChg chg="add mod">
          <ac:chgData name="Kamal K" userId="06492a437841ea42" providerId="LiveId" clId="{9206C869-1B73-41E3-8B37-13145B206E7B}" dt="2023-04-15T13:29:12.212" v="371"/>
          <ac:spMkLst>
            <pc:docMk/>
            <pc:sldMk cId="3445892456" sldId="262"/>
            <ac:spMk id="2" creationId="{7F235A76-D5EA-8D0D-51F7-3956A052E00E}"/>
          </ac:spMkLst>
        </pc:spChg>
        <pc:spChg chg="add mod">
          <ac:chgData name="Kamal K" userId="06492a437841ea42" providerId="LiveId" clId="{9206C869-1B73-41E3-8B37-13145B206E7B}" dt="2023-04-15T13:29:12.212" v="371"/>
          <ac:spMkLst>
            <pc:docMk/>
            <pc:sldMk cId="3445892456" sldId="262"/>
            <ac:spMk id="3" creationId="{9F81A2C0-50D4-5604-ACB3-03EBD5EE9676}"/>
          </ac:spMkLst>
        </pc:spChg>
        <pc:spChg chg="add mod">
          <ac:chgData name="Kamal K" userId="06492a437841ea42" providerId="LiveId" clId="{9206C869-1B73-41E3-8B37-13145B206E7B}" dt="2023-04-15T13:29:12.212" v="371"/>
          <ac:spMkLst>
            <pc:docMk/>
            <pc:sldMk cId="3445892456" sldId="262"/>
            <ac:spMk id="5" creationId="{9D3CE651-7F70-A6DA-54AF-DBAAA9265247}"/>
          </ac:spMkLst>
        </pc:spChg>
      </pc:sldChg>
      <pc:sldChg chg="addSp modSp">
        <pc:chgData name="Kamal K" userId="06492a437841ea42" providerId="LiveId" clId="{9206C869-1B73-41E3-8B37-13145B206E7B}" dt="2023-04-15T13:29:27.694" v="373"/>
        <pc:sldMkLst>
          <pc:docMk/>
          <pc:sldMk cId="1891126124" sldId="263"/>
        </pc:sldMkLst>
        <pc:spChg chg="add mod">
          <ac:chgData name="Kamal K" userId="06492a437841ea42" providerId="LiveId" clId="{9206C869-1B73-41E3-8B37-13145B206E7B}" dt="2023-04-15T13:29:27.694" v="373"/>
          <ac:spMkLst>
            <pc:docMk/>
            <pc:sldMk cId="1891126124" sldId="263"/>
            <ac:spMk id="2" creationId="{2550ABF2-7C64-939B-7BC2-9C6B624C0C9B}"/>
          </ac:spMkLst>
        </pc:spChg>
        <pc:spChg chg="add mod">
          <ac:chgData name="Kamal K" userId="06492a437841ea42" providerId="LiveId" clId="{9206C869-1B73-41E3-8B37-13145B206E7B}" dt="2023-04-15T13:29:27.694" v="373"/>
          <ac:spMkLst>
            <pc:docMk/>
            <pc:sldMk cId="1891126124" sldId="263"/>
            <ac:spMk id="3" creationId="{0BE97EA1-C538-F573-E529-833B4B34554E}"/>
          </ac:spMkLst>
        </pc:spChg>
        <pc:spChg chg="add mod">
          <ac:chgData name="Kamal K" userId="06492a437841ea42" providerId="LiveId" clId="{9206C869-1B73-41E3-8B37-13145B206E7B}" dt="2023-04-15T13:29:27.694" v="373"/>
          <ac:spMkLst>
            <pc:docMk/>
            <pc:sldMk cId="1891126124" sldId="263"/>
            <ac:spMk id="6" creationId="{C450DF86-59F2-A539-008D-475F68D58410}"/>
          </ac:spMkLst>
        </pc:spChg>
      </pc:sldChg>
      <pc:sldChg chg="addSp modSp">
        <pc:chgData name="Kamal K" userId="06492a437841ea42" providerId="LiveId" clId="{9206C869-1B73-41E3-8B37-13145B206E7B}" dt="2023-04-15T13:29:42.150" v="375"/>
        <pc:sldMkLst>
          <pc:docMk/>
          <pc:sldMk cId="251621397" sldId="264"/>
        </pc:sldMkLst>
        <pc:spChg chg="add mod">
          <ac:chgData name="Kamal K" userId="06492a437841ea42" providerId="LiveId" clId="{9206C869-1B73-41E3-8B37-13145B206E7B}" dt="2023-04-15T13:29:42.150" v="375"/>
          <ac:spMkLst>
            <pc:docMk/>
            <pc:sldMk cId="251621397" sldId="264"/>
            <ac:spMk id="4" creationId="{A8825FA3-174E-BD5A-3CB6-DCAA4BD5B3ED}"/>
          </ac:spMkLst>
        </pc:spChg>
        <pc:spChg chg="add mod">
          <ac:chgData name="Kamal K" userId="06492a437841ea42" providerId="LiveId" clId="{9206C869-1B73-41E3-8B37-13145B206E7B}" dt="2023-04-15T13:29:42.150" v="375"/>
          <ac:spMkLst>
            <pc:docMk/>
            <pc:sldMk cId="251621397" sldId="264"/>
            <ac:spMk id="5" creationId="{AABE4229-F457-37D3-4CCA-094713017604}"/>
          </ac:spMkLst>
        </pc:spChg>
        <pc:spChg chg="add mod">
          <ac:chgData name="Kamal K" userId="06492a437841ea42" providerId="LiveId" clId="{9206C869-1B73-41E3-8B37-13145B206E7B}" dt="2023-04-15T13:29:42.150" v="375"/>
          <ac:spMkLst>
            <pc:docMk/>
            <pc:sldMk cId="251621397" sldId="264"/>
            <ac:spMk id="6" creationId="{7F3509BE-0554-847A-B7D9-B5D3696106D2}"/>
          </ac:spMkLst>
        </pc:spChg>
      </pc:sldChg>
      <pc:sldChg chg="addSp modSp">
        <pc:chgData name="Kamal K" userId="06492a437841ea42" providerId="LiveId" clId="{9206C869-1B73-41E3-8B37-13145B206E7B}" dt="2023-04-15T13:29:57.659" v="376"/>
        <pc:sldMkLst>
          <pc:docMk/>
          <pc:sldMk cId="1832365331" sldId="265"/>
        </pc:sldMkLst>
        <pc:spChg chg="add mod">
          <ac:chgData name="Kamal K" userId="06492a437841ea42" providerId="LiveId" clId="{9206C869-1B73-41E3-8B37-13145B206E7B}" dt="2023-04-15T13:29:57.659" v="376"/>
          <ac:spMkLst>
            <pc:docMk/>
            <pc:sldMk cId="1832365331" sldId="265"/>
            <ac:spMk id="4" creationId="{E0D4A1DD-2F41-132D-1A27-E694D1B7039A}"/>
          </ac:spMkLst>
        </pc:spChg>
        <pc:spChg chg="add mod">
          <ac:chgData name="Kamal K" userId="06492a437841ea42" providerId="LiveId" clId="{9206C869-1B73-41E3-8B37-13145B206E7B}" dt="2023-04-15T13:29:57.659" v="376"/>
          <ac:spMkLst>
            <pc:docMk/>
            <pc:sldMk cId="1832365331" sldId="265"/>
            <ac:spMk id="5" creationId="{3FF64281-9A06-C069-7D7C-A699C3251B9C}"/>
          </ac:spMkLst>
        </pc:spChg>
        <pc:spChg chg="add mod">
          <ac:chgData name="Kamal K" userId="06492a437841ea42" providerId="LiveId" clId="{9206C869-1B73-41E3-8B37-13145B206E7B}" dt="2023-04-15T13:29:57.659" v="376"/>
          <ac:spMkLst>
            <pc:docMk/>
            <pc:sldMk cId="1832365331" sldId="265"/>
            <ac:spMk id="6" creationId="{5ADE0610-5911-475A-8D84-FC3C99551C27}"/>
          </ac:spMkLst>
        </pc:spChg>
      </pc:sldChg>
      <pc:sldChg chg="addSp modSp">
        <pc:chgData name="Kamal K" userId="06492a437841ea42" providerId="LiveId" clId="{9206C869-1B73-41E3-8B37-13145B206E7B}" dt="2023-04-15T13:30:06.748" v="377"/>
        <pc:sldMkLst>
          <pc:docMk/>
          <pc:sldMk cId="2467880852" sldId="272"/>
        </pc:sldMkLst>
        <pc:spChg chg="add mod">
          <ac:chgData name="Kamal K" userId="06492a437841ea42" providerId="LiveId" clId="{9206C869-1B73-41E3-8B37-13145B206E7B}" dt="2023-04-15T13:30:06.748" v="377"/>
          <ac:spMkLst>
            <pc:docMk/>
            <pc:sldMk cId="2467880852" sldId="272"/>
            <ac:spMk id="4" creationId="{80B7B943-EAC9-AA8C-9421-A939B5887608}"/>
          </ac:spMkLst>
        </pc:spChg>
        <pc:spChg chg="add mod">
          <ac:chgData name="Kamal K" userId="06492a437841ea42" providerId="LiveId" clId="{9206C869-1B73-41E3-8B37-13145B206E7B}" dt="2023-04-15T13:30:06.748" v="377"/>
          <ac:spMkLst>
            <pc:docMk/>
            <pc:sldMk cId="2467880852" sldId="272"/>
            <ac:spMk id="5" creationId="{FD8465C9-2FF8-8527-1DC4-104729813169}"/>
          </ac:spMkLst>
        </pc:spChg>
        <pc:spChg chg="add mod">
          <ac:chgData name="Kamal K" userId="06492a437841ea42" providerId="LiveId" clId="{9206C869-1B73-41E3-8B37-13145B206E7B}" dt="2023-04-15T13:30:06.748" v="377"/>
          <ac:spMkLst>
            <pc:docMk/>
            <pc:sldMk cId="2467880852" sldId="272"/>
            <ac:spMk id="6" creationId="{C60A5FBF-CF48-0F9E-CA1D-48DBA3242706}"/>
          </ac:spMkLst>
        </pc:spChg>
      </pc:sldChg>
      <pc:sldChg chg="addSp modSp">
        <pc:chgData name="Kamal K" userId="06492a437841ea42" providerId="LiveId" clId="{9206C869-1B73-41E3-8B37-13145B206E7B}" dt="2023-04-15T13:30:14.066" v="378"/>
        <pc:sldMkLst>
          <pc:docMk/>
          <pc:sldMk cId="3863956980" sldId="273"/>
        </pc:sldMkLst>
        <pc:spChg chg="add mod">
          <ac:chgData name="Kamal K" userId="06492a437841ea42" providerId="LiveId" clId="{9206C869-1B73-41E3-8B37-13145B206E7B}" dt="2023-04-15T13:30:14.066" v="378"/>
          <ac:spMkLst>
            <pc:docMk/>
            <pc:sldMk cId="3863956980" sldId="273"/>
            <ac:spMk id="4" creationId="{C08726EA-69E4-5C77-3923-97D1E6616A45}"/>
          </ac:spMkLst>
        </pc:spChg>
        <pc:spChg chg="add mod">
          <ac:chgData name="Kamal K" userId="06492a437841ea42" providerId="LiveId" clId="{9206C869-1B73-41E3-8B37-13145B206E7B}" dt="2023-04-15T13:30:14.066" v="378"/>
          <ac:spMkLst>
            <pc:docMk/>
            <pc:sldMk cId="3863956980" sldId="273"/>
            <ac:spMk id="5" creationId="{EE12C128-3213-AD25-B470-46E3A3B09F53}"/>
          </ac:spMkLst>
        </pc:spChg>
        <pc:spChg chg="add mod">
          <ac:chgData name="Kamal K" userId="06492a437841ea42" providerId="LiveId" clId="{9206C869-1B73-41E3-8B37-13145B206E7B}" dt="2023-04-15T13:30:14.066" v="378"/>
          <ac:spMkLst>
            <pc:docMk/>
            <pc:sldMk cId="3863956980" sldId="273"/>
            <ac:spMk id="6" creationId="{420C1603-8731-6271-757A-FC8201B4CB18}"/>
          </ac:spMkLst>
        </pc:spChg>
      </pc:sldChg>
      <pc:sldChg chg="addSp modSp mod">
        <pc:chgData name="Kamal K" userId="06492a437841ea42" providerId="LiveId" clId="{9206C869-1B73-41E3-8B37-13145B206E7B}" dt="2023-04-15T13:33:11.663" v="391" actId="14100"/>
        <pc:sldMkLst>
          <pc:docMk/>
          <pc:sldMk cId="1060521037" sldId="274"/>
        </pc:sldMkLst>
        <pc:spChg chg="mod">
          <ac:chgData name="Kamal K" userId="06492a437841ea42" providerId="LiveId" clId="{9206C869-1B73-41E3-8B37-13145B206E7B}" dt="2023-04-15T13:32:53.496" v="389" actId="14100"/>
          <ac:spMkLst>
            <pc:docMk/>
            <pc:sldMk cId="1060521037" sldId="274"/>
            <ac:spMk id="2" creationId="{4768E085-5D37-C9FF-5D57-8004F5493860}"/>
          </ac:spMkLst>
        </pc:spChg>
        <pc:spChg chg="add mod">
          <ac:chgData name="Kamal K" userId="06492a437841ea42" providerId="LiveId" clId="{9206C869-1B73-41E3-8B37-13145B206E7B}" dt="2023-04-15T13:30:19.956" v="379"/>
          <ac:spMkLst>
            <pc:docMk/>
            <pc:sldMk cId="1060521037" sldId="274"/>
            <ac:spMk id="3" creationId="{6A843CB3-87F5-A9C8-2924-F3361FA64D23}"/>
          </ac:spMkLst>
        </pc:spChg>
        <pc:spChg chg="add mod">
          <ac:chgData name="Kamal K" userId="06492a437841ea42" providerId="LiveId" clId="{9206C869-1B73-41E3-8B37-13145B206E7B}" dt="2023-04-15T13:30:19.956" v="379"/>
          <ac:spMkLst>
            <pc:docMk/>
            <pc:sldMk cId="1060521037" sldId="274"/>
            <ac:spMk id="5" creationId="{51BA6F08-F33C-EE57-6278-160CC5D0F56C}"/>
          </ac:spMkLst>
        </pc:spChg>
        <pc:spChg chg="add mod">
          <ac:chgData name="Kamal K" userId="06492a437841ea42" providerId="LiveId" clId="{9206C869-1B73-41E3-8B37-13145B206E7B}" dt="2023-04-15T13:30:19.956" v="379"/>
          <ac:spMkLst>
            <pc:docMk/>
            <pc:sldMk cId="1060521037" sldId="274"/>
            <ac:spMk id="7" creationId="{7C693046-3D48-6CCD-C045-F6BCFDE99638}"/>
          </ac:spMkLst>
        </pc:spChg>
        <pc:spChg chg="add mod">
          <ac:chgData name="Kamal K" userId="06492a437841ea42" providerId="LiveId" clId="{9206C869-1B73-41E3-8B37-13145B206E7B}" dt="2023-04-15T13:33:11.663" v="391" actId="14100"/>
          <ac:spMkLst>
            <pc:docMk/>
            <pc:sldMk cId="1060521037" sldId="274"/>
            <ac:spMk id="9" creationId="{B9490B78-168D-0867-FB37-0BE66E939139}"/>
          </ac:spMkLst>
        </pc:spChg>
        <pc:spChg chg="add mod">
          <ac:chgData name="Kamal K" userId="06492a437841ea42" providerId="LiveId" clId="{9206C869-1B73-41E3-8B37-13145B206E7B}" dt="2023-04-15T13:32:11.514" v="387" actId="208"/>
          <ac:spMkLst>
            <pc:docMk/>
            <pc:sldMk cId="1060521037" sldId="274"/>
            <ac:spMk id="11" creationId="{5926313D-A2A7-1FA1-99BD-E27689042A6D}"/>
          </ac:spMkLst>
        </pc:spChg>
        <pc:picChg chg="mod">
          <ac:chgData name="Kamal K" userId="06492a437841ea42" providerId="LiveId" clId="{9206C869-1B73-41E3-8B37-13145B206E7B}" dt="2023-04-15T13:33:00.482" v="390" actId="1076"/>
          <ac:picMkLst>
            <pc:docMk/>
            <pc:sldMk cId="1060521037" sldId="274"/>
            <ac:picMk id="4" creationId="{072DAC96-EF9F-9836-49C9-B6C491CBFFD8}"/>
          </ac:picMkLst>
        </pc:picChg>
      </pc:sldChg>
      <pc:sldChg chg="addSp modSp mod">
        <pc:chgData name="Kamal K" userId="06492a437841ea42" providerId="LiveId" clId="{9206C869-1B73-41E3-8B37-13145B206E7B}" dt="2023-04-15T13:33:59.762" v="395" actId="1076"/>
        <pc:sldMkLst>
          <pc:docMk/>
          <pc:sldMk cId="1302269861" sldId="277"/>
        </pc:sldMkLst>
        <pc:spChg chg="add mod">
          <ac:chgData name="Kamal K" userId="06492a437841ea42" providerId="LiveId" clId="{9206C869-1B73-41E3-8B37-13145B206E7B}" dt="2023-04-15T13:33:45.478" v="392"/>
          <ac:spMkLst>
            <pc:docMk/>
            <pc:sldMk cId="1302269861" sldId="277"/>
            <ac:spMk id="3" creationId="{81EE44EA-2D62-37DA-3DCD-29E24C8BE285}"/>
          </ac:spMkLst>
        </pc:spChg>
        <pc:spChg chg="add mod">
          <ac:chgData name="Kamal K" userId="06492a437841ea42" providerId="LiveId" clId="{9206C869-1B73-41E3-8B37-13145B206E7B}" dt="2023-04-15T13:33:45.478" v="392"/>
          <ac:spMkLst>
            <pc:docMk/>
            <pc:sldMk cId="1302269861" sldId="277"/>
            <ac:spMk id="4" creationId="{E3776624-A840-DA47-40CE-864067FFB847}"/>
          </ac:spMkLst>
        </pc:spChg>
        <pc:spChg chg="add mod">
          <ac:chgData name="Kamal K" userId="06492a437841ea42" providerId="LiveId" clId="{9206C869-1B73-41E3-8B37-13145B206E7B}" dt="2023-04-15T13:33:45.478" v="392"/>
          <ac:spMkLst>
            <pc:docMk/>
            <pc:sldMk cId="1302269861" sldId="277"/>
            <ac:spMk id="6" creationId="{E25A6C68-ECA4-8CD6-B73C-10E1F44504EF}"/>
          </ac:spMkLst>
        </pc:spChg>
        <pc:picChg chg="mod">
          <ac:chgData name="Kamal K" userId="06492a437841ea42" providerId="LiveId" clId="{9206C869-1B73-41E3-8B37-13145B206E7B}" dt="2023-04-15T13:33:59.762" v="395" actId="1076"/>
          <ac:picMkLst>
            <pc:docMk/>
            <pc:sldMk cId="1302269861" sldId="277"/>
            <ac:picMk id="5" creationId="{B7D502AF-7ED8-051B-8B78-89D73D9E1C63}"/>
          </ac:picMkLst>
        </pc:picChg>
      </pc:sldChg>
      <pc:sldChg chg="addSp modSp">
        <pc:chgData name="Kamal K" userId="06492a437841ea42" providerId="LiveId" clId="{9206C869-1B73-41E3-8B37-13145B206E7B}" dt="2023-04-15T13:34:16.463" v="396"/>
        <pc:sldMkLst>
          <pc:docMk/>
          <pc:sldMk cId="2963283129" sldId="278"/>
        </pc:sldMkLst>
        <pc:spChg chg="add mod">
          <ac:chgData name="Kamal K" userId="06492a437841ea42" providerId="LiveId" clId="{9206C869-1B73-41E3-8B37-13145B206E7B}" dt="2023-04-15T13:34:16.463" v="396"/>
          <ac:spMkLst>
            <pc:docMk/>
            <pc:sldMk cId="2963283129" sldId="278"/>
            <ac:spMk id="3" creationId="{B3606B5F-488C-5EF9-805E-2827E7AC60BC}"/>
          </ac:spMkLst>
        </pc:spChg>
        <pc:spChg chg="add mod">
          <ac:chgData name="Kamal K" userId="06492a437841ea42" providerId="LiveId" clId="{9206C869-1B73-41E3-8B37-13145B206E7B}" dt="2023-04-15T13:34:16.463" v="396"/>
          <ac:spMkLst>
            <pc:docMk/>
            <pc:sldMk cId="2963283129" sldId="278"/>
            <ac:spMk id="4" creationId="{A54EB21D-1E0C-5CEF-66C3-4CDB9AEF7731}"/>
          </ac:spMkLst>
        </pc:spChg>
        <pc:spChg chg="add mod">
          <ac:chgData name="Kamal K" userId="06492a437841ea42" providerId="LiveId" clId="{9206C869-1B73-41E3-8B37-13145B206E7B}" dt="2023-04-15T13:34:16.463" v="396"/>
          <ac:spMkLst>
            <pc:docMk/>
            <pc:sldMk cId="2963283129" sldId="278"/>
            <ac:spMk id="6" creationId="{7478CDD9-E89D-EEE3-87D2-E92CACEE8698}"/>
          </ac:spMkLst>
        </pc:spChg>
      </pc:sldChg>
      <pc:sldChg chg="addSp modSp mod">
        <pc:chgData name="Kamal K" userId="06492a437841ea42" providerId="LiveId" clId="{9206C869-1B73-41E3-8B37-13145B206E7B}" dt="2023-04-15T13:57:15.915" v="502" actId="14100"/>
        <pc:sldMkLst>
          <pc:docMk/>
          <pc:sldMk cId="2640438233" sldId="279"/>
        </pc:sldMkLst>
        <pc:spChg chg="mod">
          <ac:chgData name="Kamal K" userId="06492a437841ea42" providerId="LiveId" clId="{9206C869-1B73-41E3-8B37-13145B206E7B}" dt="2023-04-15T13:57:15.915" v="502" actId="14100"/>
          <ac:spMkLst>
            <pc:docMk/>
            <pc:sldMk cId="2640438233" sldId="279"/>
            <ac:spMk id="2" creationId="{1F76304B-5C45-806F-3D69-DA6445C3C468}"/>
          </ac:spMkLst>
        </pc:spChg>
        <pc:spChg chg="add mod">
          <ac:chgData name="Kamal K" userId="06492a437841ea42" providerId="LiveId" clId="{9206C869-1B73-41E3-8B37-13145B206E7B}" dt="2023-04-15T13:34:26.924" v="397"/>
          <ac:spMkLst>
            <pc:docMk/>
            <pc:sldMk cId="2640438233" sldId="279"/>
            <ac:spMk id="3" creationId="{2AE4BD1B-38DE-4C22-D596-5264E6D41A45}"/>
          </ac:spMkLst>
        </pc:spChg>
        <pc:spChg chg="add mod">
          <ac:chgData name="Kamal K" userId="06492a437841ea42" providerId="LiveId" clId="{9206C869-1B73-41E3-8B37-13145B206E7B}" dt="2023-04-15T13:34:26.924" v="397"/>
          <ac:spMkLst>
            <pc:docMk/>
            <pc:sldMk cId="2640438233" sldId="279"/>
            <ac:spMk id="4" creationId="{CFFB2EBD-5CD5-B28B-FA6A-7FFB466C40C8}"/>
          </ac:spMkLst>
        </pc:spChg>
        <pc:spChg chg="add mod">
          <ac:chgData name="Kamal K" userId="06492a437841ea42" providerId="LiveId" clId="{9206C869-1B73-41E3-8B37-13145B206E7B}" dt="2023-04-15T13:34:26.924" v="397"/>
          <ac:spMkLst>
            <pc:docMk/>
            <pc:sldMk cId="2640438233" sldId="279"/>
            <ac:spMk id="6" creationId="{EE4412FA-B3EE-E047-E7B9-D48BE39FC4DD}"/>
          </ac:spMkLst>
        </pc:spChg>
      </pc:sldChg>
      <pc:sldChg chg="addSp delSp modSp mod">
        <pc:chgData name="Kamal K" userId="06492a437841ea42" providerId="LiveId" clId="{9206C869-1B73-41E3-8B37-13145B206E7B}" dt="2023-04-15T13:56:47.368" v="493" actId="1076"/>
        <pc:sldMkLst>
          <pc:docMk/>
          <pc:sldMk cId="1446980748" sldId="280"/>
        </pc:sldMkLst>
        <pc:spChg chg="add mod">
          <ac:chgData name="Kamal K" userId="06492a437841ea42" providerId="LiveId" clId="{9206C869-1B73-41E3-8B37-13145B206E7B}" dt="2023-04-15T13:34:32.456" v="398"/>
          <ac:spMkLst>
            <pc:docMk/>
            <pc:sldMk cId="1446980748" sldId="280"/>
            <ac:spMk id="3" creationId="{5A236480-E8D1-1668-D2A5-1418FA19228A}"/>
          </ac:spMkLst>
        </pc:spChg>
        <pc:spChg chg="add mod">
          <ac:chgData name="Kamal K" userId="06492a437841ea42" providerId="LiveId" clId="{9206C869-1B73-41E3-8B37-13145B206E7B}" dt="2023-04-15T13:34:32.456" v="398"/>
          <ac:spMkLst>
            <pc:docMk/>
            <pc:sldMk cId="1446980748" sldId="280"/>
            <ac:spMk id="4" creationId="{E408DB9F-1D4A-22D7-6FA0-B40B8DC990D7}"/>
          </ac:spMkLst>
        </pc:spChg>
        <pc:spChg chg="add mod">
          <ac:chgData name="Kamal K" userId="06492a437841ea42" providerId="LiveId" clId="{9206C869-1B73-41E3-8B37-13145B206E7B}" dt="2023-04-15T13:34:32.456" v="398"/>
          <ac:spMkLst>
            <pc:docMk/>
            <pc:sldMk cId="1446980748" sldId="280"/>
            <ac:spMk id="6" creationId="{31F0B891-C97F-72DA-73F7-3CF7A30F7752}"/>
          </ac:spMkLst>
        </pc:spChg>
        <pc:spChg chg="add mod">
          <ac:chgData name="Kamal K" userId="06492a437841ea42" providerId="LiveId" clId="{9206C869-1B73-41E3-8B37-13145B206E7B}" dt="2023-04-15T13:56:47.368" v="493" actId="1076"/>
          <ac:spMkLst>
            <pc:docMk/>
            <pc:sldMk cId="1446980748" sldId="280"/>
            <ac:spMk id="8" creationId="{27C3CAEE-569D-7116-E1F2-1EE80E809DB8}"/>
          </ac:spMkLst>
        </pc:spChg>
        <pc:spChg chg="add mod">
          <ac:chgData name="Kamal K" userId="06492a437841ea42" providerId="LiveId" clId="{9206C869-1B73-41E3-8B37-13145B206E7B}" dt="2023-04-15T13:56:37.325" v="491" actId="1076"/>
          <ac:spMkLst>
            <pc:docMk/>
            <pc:sldMk cId="1446980748" sldId="280"/>
            <ac:spMk id="12" creationId="{A013928F-0A76-25E0-4BBE-8AFAEF0C6616}"/>
          </ac:spMkLst>
        </pc:spChg>
        <pc:picChg chg="mod">
          <ac:chgData name="Kamal K" userId="06492a437841ea42" providerId="LiveId" clId="{9206C869-1B73-41E3-8B37-13145B206E7B}" dt="2023-04-15T13:56:40.734" v="492" actId="1076"/>
          <ac:picMkLst>
            <pc:docMk/>
            <pc:sldMk cId="1446980748" sldId="280"/>
            <ac:picMk id="5" creationId="{689E8277-5ABE-172B-D3B0-4E4BFAAE78A6}"/>
          </ac:picMkLst>
        </pc:picChg>
        <pc:picChg chg="mod">
          <ac:chgData name="Kamal K" userId="06492a437841ea42" providerId="LiveId" clId="{9206C869-1B73-41E3-8B37-13145B206E7B}" dt="2023-04-15T13:56:32.672" v="490" actId="1076"/>
          <ac:picMkLst>
            <pc:docMk/>
            <pc:sldMk cId="1446980748" sldId="280"/>
            <ac:picMk id="7" creationId="{A04F3BF9-21E0-1487-8061-96771865757A}"/>
          </ac:picMkLst>
        </pc:picChg>
        <pc:picChg chg="mod">
          <ac:chgData name="Kamal K" userId="06492a437841ea42" providerId="LiveId" clId="{9206C869-1B73-41E3-8B37-13145B206E7B}" dt="2023-04-15T13:56:13.157" v="487" actId="1076"/>
          <ac:picMkLst>
            <pc:docMk/>
            <pc:sldMk cId="1446980748" sldId="280"/>
            <ac:picMk id="9" creationId="{29618B91-0A95-F09C-1C67-ADBCE7D3825F}"/>
          </ac:picMkLst>
        </pc:picChg>
        <pc:picChg chg="add del mod">
          <ac:chgData name="Kamal K" userId="06492a437841ea42" providerId="LiveId" clId="{9206C869-1B73-41E3-8B37-13145B206E7B}" dt="2023-04-15T13:54:40.085" v="453" actId="478"/>
          <ac:picMkLst>
            <pc:docMk/>
            <pc:sldMk cId="1446980748" sldId="280"/>
            <ac:picMk id="10" creationId="{FF83C09A-82E2-612A-7096-A4377E8C80AD}"/>
          </ac:picMkLst>
        </pc:picChg>
        <pc:picChg chg="mod">
          <ac:chgData name="Kamal K" userId="06492a437841ea42" providerId="LiveId" clId="{9206C869-1B73-41E3-8B37-13145B206E7B}" dt="2023-04-15T13:56:04.453" v="485" actId="1076"/>
          <ac:picMkLst>
            <pc:docMk/>
            <pc:sldMk cId="1446980748" sldId="280"/>
            <ac:picMk id="11" creationId="{7A699B31-C501-7828-D796-B9BD1B99109D}"/>
          </ac:picMkLst>
        </pc:picChg>
      </pc:sldChg>
      <pc:sldChg chg="addSp modSp mod">
        <pc:chgData name="Kamal K" userId="06492a437841ea42" providerId="LiveId" clId="{9206C869-1B73-41E3-8B37-13145B206E7B}" dt="2023-04-15T13:34:47.007" v="410" actId="20577"/>
        <pc:sldMkLst>
          <pc:docMk/>
          <pc:sldMk cId="120752390" sldId="281"/>
        </pc:sldMkLst>
        <pc:spChg chg="mod">
          <ac:chgData name="Kamal K" userId="06492a437841ea42" providerId="LiveId" clId="{9206C869-1B73-41E3-8B37-13145B206E7B}" dt="2023-04-15T13:34:47.007" v="410" actId="20577"/>
          <ac:spMkLst>
            <pc:docMk/>
            <pc:sldMk cId="120752390" sldId="281"/>
            <ac:spMk id="2" creationId="{A9B4AF84-87D9-D43E-924E-2C8F8A5053C7}"/>
          </ac:spMkLst>
        </pc:spChg>
        <pc:spChg chg="add mod">
          <ac:chgData name="Kamal K" userId="06492a437841ea42" providerId="LiveId" clId="{9206C869-1B73-41E3-8B37-13145B206E7B}" dt="2023-04-15T13:34:40.077" v="399"/>
          <ac:spMkLst>
            <pc:docMk/>
            <pc:sldMk cId="120752390" sldId="281"/>
            <ac:spMk id="4" creationId="{7ABB26B8-AB5A-FCB9-FBF9-8BCB2A8E2A57}"/>
          </ac:spMkLst>
        </pc:spChg>
        <pc:spChg chg="add mod">
          <ac:chgData name="Kamal K" userId="06492a437841ea42" providerId="LiveId" clId="{9206C869-1B73-41E3-8B37-13145B206E7B}" dt="2023-04-15T13:34:40.077" v="399"/>
          <ac:spMkLst>
            <pc:docMk/>
            <pc:sldMk cId="120752390" sldId="281"/>
            <ac:spMk id="5" creationId="{AEB56083-7B8E-BF09-E106-F28173360E9F}"/>
          </ac:spMkLst>
        </pc:spChg>
        <pc:spChg chg="add mod">
          <ac:chgData name="Kamal K" userId="06492a437841ea42" providerId="LiveId" clId="{9206C869-1B73-41E3-8B37-13145B206E7B}" dt="2023-04-15T13:34:40.077" v="399"/>
          <ac:spMkLst>
            <pc:docMk/>
            <pc:sldMk cId="120752390" sldId="281"/>
            <ac:spMk id="6" creationId="{AE851C4A-80D0-C3EF-02FA-3C169BD883B6}"/>
          </ac:spMkLst>
        </pc:spChg>
      </pc:sldChg>
      <pc:sldChg chg="addSp modSp">
        <pc:chgData name="Kamal K" userId="06492a437841ea42" providerId="LiveId" clId="{9206C869-1B73-41E3-8B37-13145B206E7B}" dt="2023-04-15T13:34:56.803" v="411"/>
        <pc:sldMkLst>
          <pc:docMk/>
          <pc:sldMk cId="4068771070" sldId="282"/>
        </pc:sldMkLst>
        <pc:spChg chg="add mod">
          <ac:chgData name="Kamal K" userId="06492a437841ea42" providerId="LiveId" clId="{9206C869-1B73-41E3-8B37-13145B206E7B}" dt="2023-04-15T13:34:56.803" v="411"/>
          <ac:spMkLst>
            <pc:docMk/>
            <pc:sldMk cId="4068771070" sldId="282"/>
            <ac:spMk id="3" creationId="{9FFB3288-D55B-8A95-CC21-123FA04572A2}"/>
          </ac:spMkLst>
        </pc:spChg>
        <pc:spChg chg="add mod">
          <ac:chgData name="Kamal K" userId="06492a437841ea42" providerId="LiveId" clId="{9206C869-1B73-41E3-8B37-13145B206E7B}" dt="2023-04-15T13:34:56.803" v="411"/>
          <ac:spMkLst>
            <pc:docMk/>
            <pc:sldMk cId="4068771070" sldId="282"/>
            <ac:spMk id="4" creationId="{EFD6A622-FBAD-D848-DD4E-7AD470BE2B6A}"/>
          </ac:spMkLst>
        </pc:spChg>
        <pc:spChg chg="add mod">
          <ac:chgData name="Kamal K" userId="06492a437841ea42" providerId="LiveId" clId="{9206C869-1B73-41E3-8B37-13145B206E7B}" dt="2023-04-15T13:34:56.803" v="411"/>
          <ac:spMkLst>
            <pc:docMk/>
            <pc:sldMk cId="4068771070" sldId="282"/>
            <ac:spMk id="6" creationId="{483DFD2D-8900-4B53-1AE3-A433BD1AABBF}"/>
          </ac:spMkLst>
        </pc:spChg>
      </pc:sldChg>
      <pc:sldChg chg="addSp modSp">
        <pc:chgData name="Kamal K" userId="06492a437841ea42" providerId="LiveId" clId="{9206C869-1B73-41E3-8B37-13145B206E7B}" dt="2023-04-15T13:35:15.718" v="412"/>
        <pc:sldMkLst>
          <pc:docMk/>
          <pc:sldMk cId="1038082966" sldId="283"/>
        </pc:sldMkLst>
        <pc:spChg chg="add mod">
          <ac:chgData name="Kamal K" userId="06492a437841ea42" providerId="LiveId" clId="{9206C869-1B73-41E3-8B37-13145B206E7B}" dt="2023-04-15T13:35:15.718" v="412"/>
          <ac:spMkLst>
            <pc:docMk/>
            <pc:sldMk cId="1038082966" sldId="283"/>
            <ac:spMk id="3" creationId="{6788F64E-C1B9-29FE-0048-8715B199C947}"/>
          </ac:spMkLst>
        </pc:spChg>
        <pc:spChg chg="add mod">
          <ac:chgData name="Kamal K" userId="06492a437841ea42" providerId="LiveId" clId="{9206C869-1B73-41E3-8B37-13145B206E7B}" dt="2023-04-15T13:35:15.718" v="412"/>
          <ac:spMkLst>
            <pc:docMk/>
            <pc:sldMk cId="1038082966" sldId="283"/>
            <ac:spMk id="4" creationId="{D2DDD9F5-DC58-3AA1-5EE0-07832F768EB0}"/>
          </ac:spMkLst>
        </pc:spChg>
        <pc:spChg chg="add mod">
          <ac:chgData name="Kamal K" userId="06492a437841ea42" providerId="LiveId" clId="{9206C869-1B73-41E3-8B37-13145B206E7B}" dt="2023-04-15T13:35:15.718" v="412"/>
          <ac:spMkLst>
            <pc:docMk/>
            <pc:sldMk cId="1038082966" sldId="283"/>
            <ac:spMk id="6" creationId="{19A03DE8-0021-DE87-D561-AE26FE534701}"/>
          </ac:spMkLst>
        </pc:spChg>
      </pc:sldChg>
      <pc:sldChg chg="addSp modSp">
        <pc:chgData name="Kamal K" userId="06492a437841ea42" providerId="LiveId" clId="{9206C869-1B73-41E3-8B37-13145B206E7B}" dt="2023-04-15T13:35:23.492" v="413"/>
        <pc:sldMkLst>
          <pc:docMk/>
          <pc:sldMk cId="2641005911" sldId="284"/>
        </pc:sldMkLst>
        <pc:spChg chg="add mod">
          <ac:chgData name="Kamal K" userId="06492a437841ea42" providerId="LiveId" clId="{9206C869-1B73-41E3-8B37-13145B206E7B}" dt="2023-04-15T13:35:23.492" v="413"/>
          <ac:spMkLst>
            <pc:docMk/>
            <pc:sldMk cId="2641005911" sldId="284"/>
            <ac:spMk id="4" creationId="{D7FE5E0F-6744-4ADB-B9A9-3A986CAEA0CE}"/>
          </ac:spMkLst>
        </pc:spChg>
        <pc:spChg chg="add mod">
          <ac:chgData name="Kamal K" userId="06492a437841ea42" providerId="LiveId" clId="{9206C869-1B73-41E3-8B37-13145B206E7B}" dt="2023-04-15T13:35:23.492" v="413"/>
          <ac:spMkLst>
            <pc:docMk/>
            <pc:sldMk cId="2641005911" sldId="284"/>
            <ac:spMk id="5" creationId="{1ACE9476-0D1A-50C0-29B1-9103CC0742DA}"/>
          </ac:spMkLst>
        </pc:spChg>
        <pc:spChg chg="add mod">
          <ac:chgData name="Kamal K" userId="06492a437841ea42" providerId="LiveId" clId="{9206C869-1B73-41E3-8B37-13145B206E7B}" dt="2023-04-15T13:35:23.492" v="413"/>
          <ac:spMkLst>
            <pc:docMk/>
            <pc:sldMk cId="2641005911" sldId="284"/>
            <ac:spMk id="6" creationId="{5714AB0F-15FE-C381-9EB5-B78357C0DA15}"/>
          </ac:spMkLst>
        </pc:spChg>
      </pc:sldChg>
      <pc:sldChg chg="addSp modSp">
        <pc:chgData name="Kamal K" userId="06492a437841ea42" providerId="LiveId" clId="{9206C869-1B73-41E3-8B37-13145B206E7B}" dt="2023-04-15T13:35:38.712" v="414"/>
        <pc:sldMkLst>
          <pc:docMk/>
          <pc:sldMk cId="3700391739" sldId="286"/>
        </pc:sldMkLst>
        <pc:spChg chg="add mod">
          <ac:chgData name="Kamal K" userId="06492a437841ea42" providerId="LiveId" clId="{9206C869-1B73-41E3-8B37-13145B206E7B}" dt="2023-04-15T13:35:38.712" v="414"/>
          <ac:spMkLst>
            <pc:docMk/>
            <pc:sldMk cId="3700391739" sldId="286"/>
            <ac:spMk id="4" creationId="{213F8F68-30DB-A490-6D1F-D0AA7659386B}"/>
          </ac:spMkLst>
        </pc:spChg>
        <pc:spChg chg="add mod">
          <ac:chgData name="Kamal K" userId="06492a437841ea42" providerId="LiveId" clId="{9206C869-1B73-41E3-8B37-13145B206E7B}" dt="2023-04-15T13:35:38.712" v="414"/>
          <ac:spMkLst>
            <pc:docMk/>
            <pc:sldMk cId="3700391739" sldId="286"/>
            <ac:spMk id="5" creationId="{28DB792A-60B7-6162-89B3-8DEF4FA1CD43}"/>
          </ac:spMkLst>
        </pc:spChg>
        <pc:spChg chg="add mod">
          <ac:chgData name="Kamal K" userId="06492a437841ea42" providerId="LiveId" clId="{9206C869-1B73-41E3-8B37-13145B206E7B}" dt="2023-04-15T13:35:38.712" v="414"/>
          <ac:spMkLst>
            <pc:docMk/>
            <pc:sldMk cId="3700391739" sldId="286"/>
            <ac:spMk id="6" creationId="{CCB6A452-9AA3-8611-F734-CBB4D0A43FD3}"/>
          </ac:spMkLst>
        </pc:spChg>
      </pc:sldChg>
      <pc:sldChg chg="addSp modSp">
        <pc:chgData name="Kamal K" userId="06492a437841ea42" providerId="LiveId" clId="{9206C869-1B73-41E3-8B37-13145B206E7B}" dt="2023-04-15T13:35:44.566" v="415"/>
        <pc:sldMkLst>
          <pc:docMk/>
          <pc:sldMk cId="1212044696" sldId="287"/>
        </pc:sldMkLst>
        <pc:spChg chg="add mod">
          <ac:chgData name="Kamal K" userId="06492a437841ea42" providerId="LiveId" clId="{9206C869-1B73-41E3-8B37-13145B206E7B}" dt="2023-04-15T13:35:44.566" v="415"/>
          <ac:spMkLst>
            <pc:docMk/>
            <pc:sldMk cId="1212044696" sldId="287"/>
            <ac:spMk id="3" creationId="{05688D02-2BFE-3CAE-1D86-F0CEECA5F6F6}"/>
          </ac:spMkLst>
        </pc:spChg>
        <pc:spChg chg="add mod">
          <ac:chgData name="Kamal K" userId="06492a437841ea42" providerId="LiveId" clId="{9206C869-1B73-41E3-8B37-13145B206E7B}" dt="2023-04-15T13:35:44.566" v="415"/>
          <ac:spMkLst>
            <pc:docMk/>
            <pc:sldMk cId="1212044696" sldId="287"/>
            <ac:spMk id="8" creationId="{91C110B4-FC2F-3372-529C-A02A58807C60}"/>
          </ac:spMkLst>
        </pc:spChg>
        <pc:spChg chg="add mod">
          <ac:chgData name="Kamal K" userId="06492a437841ea42" providerId="LiveId" clId="{9206C869-1B73-41E3-8B37-13145B206E7B}" dt="2023-04-15T13:35:44.566" v="415"/>
          <ac:spMkLst>
            <pc:docMk/>
            <pc:sldMk cId="1212044696" sldId="287"/>
            <ac:spMk id="10" creationId="{66D8E1EF-A5B2-B978-6BC0-7E96D91AD30E}"/>
          </ac:spMkLst>
        </pc:spChg>
      </pc:sldChg>
      <pc:sldChg chg="addSp modSp">
        <pc:chgData name="Kamal K" userId="06492a437841ea42" providerId="LiveId" clId="{9206C869-1B73-41E3-8B37-13145B206E7B}" dt="2023-04-15T13:35:49.225" v="416"/>
        <pc:sldMkLst>
          <pc:docMk/>
          <pc:sldMk cId="1136866186" sldId="288"/>
        </pc:sldMkLst>
        <pc:spChg chg="add mod">
          <ac:chgData name="Kamal K" userId="06492a437841ea42" providerId="LiveId" clId="{9206C869-1B73-41E3-8B37-13145B206E7B}" dt="2023-04-15T13:35:49.225" v="416"/>
          <ac:spMkLst>
            <pc:docMk/>
            <pc:sldMk cId="1136866186" sldId="288"/>
            <ac:spMk id="4" creationId="{AD14A6DE-795F-A1D2-D4DA-7EA584E3802B}"/>
          </ac:spMkLst>
        </pc:spChg>
        <pc:spChg chg="add mod">
          <ac:chgData name="Kamal K" userId="06492a437841ea42" providerId="LiveId" clId="{9206C869-1B73-41E3-8B37-13145B206E7B}" dt="2023-04-15T13:35:49.225" v="416"/>
          <ac:spMkLst>
            <pc:docMk/>
            <pc:sldMk cId="1136866186" sldId="288"/>
            <ac:spMk id="5" creationId="{58067154-C06E-4268-6571-DFD276755125}"/>
          </ac:spMkLst>
        </pc:spChg>
        <pc:spChg chg="add mod">
          <ac:chgData name="Kamal K" userId="06492a437841ea42" providerId="LiveId" clId="{9206C869-1B73-41E3-8B37-13145B206E7B}" dt="2023-04-15T13:35:49.225" v="416"/>
          <ac:spMkLst>
            <pc:docMk/>
            <pc:sldMk cId="1136866186" sldId="288"/>
            <ac:spMk id="6" creationId="{EAD3A3BD-DA82-2C82-7AFC-D2CAD3169827}"/>
          </ac:spMkLst>
        </pc:spChg>
      </pc:sldChg>
      <pc:sldChg chg="addSp modSp new mod">
        <pc:chgData name="Kamal K" userId="06492a437841ea42" providerId="LiveId" clId="{9206C869-1B73-41E3-8B37-13145B206E7B}" dt="2023-04-15T13:28:55.141" v="369"/>
        <pc:sldMkLst>
          <pc:docMk/>
          <pc:sldMk cId="129190785" sldId="291"/>
        </pc:sldMkLst>
        <pc:spChg chg="mod">
          <ac:chgData name="Kamal K" userId="06492a437841ea42" providerId="LiveId" clId="{9206C869-1B73-41E3-8B37-13145B206E7B}" dt="2023-04-15T13:20:50.186" v="65" actId="20577"/>
          <ac:spMkLst>
            <pc:docMk/>
            <pc:sldMk cId="129190785" sldId="291"/>
            <ac:spMk id="2" creationId="{36729B45-9525-5A3F-FD34-22E5EF1D5C28}"/>
          </ac:spMkLst>
        </pc:spChg>
        <pc:spChg chg="mod">
          <ac:chgData name="Kamal K" userId="06492a437841ea42" providerId="LiveId" clId="{9206C869-1B73-41E3-8B37-13145B206E7B}" dt="2023-04-15T13:22:27.772" v="237" actId="20577"/>
          <ac:spMkLst>
            <pc:docMk/>
            <pc:sldMk cId="129190785" sldId="291"/>
            <ac:spMk id="3" creationId="{DC14DCCA-D98F-BACB-3B20-CCD6DBBC4926}"/>
          </ac:spMkLst>
        </pc:spChg>
        <pc:spChg chg="add mod">
          <ac:chgData name="Kamal K" userId="06492a437841ea42" providerId="LiveId" clId="{9206C869-1B73-41E3-8B37-13145B206E7B}" dt="2023-04-15T13:28:55.141" v="369"/>
          <ac:spMkLst>
            <pc:docMk/>
            <pc:sldMk cId="129190785" sldId="291"/>
            <ac:spMk id="4" creationId="{6867FEF6-54B9-DC42-7447-4069969B71DE}"/>
          </ac:spMkLst>
        </pc:spChg>
        <pc:spChg chg="add mod">
          <ac:chgData name="Kamal K" userId="06492a437841ea42" providerId="LiveId" clId="{9206C869-1B73-41E3-8B37-13145B206E7B}" dt="2023-04-15T13:28:55.141" v="369"/>
          <ac:spMkLst>
            <pc:docMk/>
            <pc:sldMk cId="129190785" sldId="291"/>
            <ac:spMk id="5" creationId="{C6CF38F3-1B2A-6A8D-BA0F-26F7C1CD2217}"/>
          </ac:spMkLst>
        </pc:spChg>
        <pc:spChg chg="add mod">
          <ac:chgData name="Kamal K" userId="06492a437841ea42" providerId="LiveId" clId="{9206C869-1B73-41E3-8B37-13145B206E7B}" dt="2023-04-15T13:28:55.141" v="369"/>
          <ac:spMkLst>
            <pc:docMk/>
            <pc:sldMk cId="129190785" sldId="291"/>
            <ac:spMk id="6" creationId="{14CFDF0F-CBE5-1A27-B57F-A9DD410C5D08}"/>
          </ac:spMkLst>
        </pc:spChg>
      </pc:sldChg>
      <pc:sldMasterChg chg="addSp delSp modSp mod modSldLayout">
        <pc:chgData name="Kamal K" userId="06492a437841ea42" providerId="LiveId" clId="{9206C869-1B73-41E3-8B37-13145B206E7B}" dt="2023-04-15T13:26:17.276" v="359"/>
        <pc:sldMasterMkLst>
          <pc:docMk/>
          <pc:sldMasterMk cId="2675246941" sldId="2147483648"/>
        </pc:sldMasterMkLst>
        <pc:spChg chg="del">
          <ac:chgData name="Kamal K" userId="06492a437841ea42" providerId="LiveId" clId="{9206C869-1B73-41E3-8B37-13145B206E7B}" dt="2023-04-15T13:24:34.028" v="334" actId="478"/>
          <ac:spMkLst>
            <pc:docMk/>
            <pc:sldMasterMk cId="2675246941" sldId="2147483648"/>
            <ac:spMk id="4" creationId="{604335E5-F0F2-5741-7EF2-0D36836D3BB5}"/>
          </ac:spMkLst>
        </pc:spChg>
        <pc:spChg chg="del">
          <ac:chgData name="Kamal K" userId="06492a437841ea42" providerId="LiveId" clId="{9206C869-1B73-41E3-8B37-13145B206E7B}" dt="2023-04-15T13:24:34.028" v="334" actId="478"/>
          <ac:spMkLst>
            <pc:docMk/>
            <pc:sldMasterMk cId="2675246941" sldId="2147483648"/>
            <ac:spMk id="5" creationId="{F68F48C3-7840-42BD-F1FE-D13E0D0FDB43}"/>
          </ac:spMkLst>
        </pc:spChg>
        <pc:spChg chg="del">
          <ac:chgData name="Kamal K" userId="06492a437841ea42" providerId="LiveId" clId="{9206C869-1B73-41E3-8B37-13145B206E7B}" dt="2023-04-15T13:24:34.028" v="334" actId="478"/>
          <ac:spMkLst>
            <pc:docMk/>
            <pc:sldMasterMk cId="2675246941" sldId="2147483648"/>
            <ac:spMk id="6" creationId="{D75D3E38-2328-EA44-E99C-A8137DF002FF}"/>
          </ac:spMkLst>
        </pc:spChg>
        <pc:spChg chg="add mod">
          <ac:chgData name="Kamal K" userId="06492a437841ea42" providerId="LiveId" clId="{9206C869-1B73-41E3-8B37-13145B206E7B}" dt="2023-04-15T13:24:36.711" v="335"/>
          <ac:spMkLst>
            <pc:docMk/>
            <pc:sldMasterMk cId="2675246941" sldId="2147483648"/>
            <ac:spMk id="7" creationId="{3BF20564-3094-A22A-A69D-91E50E1E787F}"/>
          </ac:spMkLst>
        </pc:spChg>
        <pc:spChg chg="add mod">
          <ac:chgData name="Kamal K" userId="06492a437841ea42" providerId="LiveId" clId="{9206C869-1B73-41E3-8B37-13145B206E7B}" dt="2023-04-15T13:24:36.711" v="335"/>
          <ac:spMkLst>
            <pc:docMk/>
            <pc:sldMasterMk cId="2675246941" sldId="2147483648"/>
            <ac:spMk id="8" creationId="{FF065198-03B1-F897-1613-2C6AB10E5300}"/>
          </ac:spMkLst>
        </pc:spChg>
        <pc:spChg chg="add mod">
          <ac:chgData name="Kamal K" userId="06492a437841ea42" providerId="LiveId" clId="{9206C869-1B73-41E3-8B37-13145B206E7B}" dt="2023-04-15T13:24:36.711" v="335"/>
          <ac:spMkLst>
            <pc:docMk/>
            <pc:sldMasterMk cId="2675246941" sldId="2147483648"/>
            <ac:spMk id="9" creationId="{80233FE4-A626-6AB0-FC80-A8AFFC47E5ED}"/>
          </ac:spMkLst>
        </pc:spChg>
        <pc:sldLayoutChg chg="modSp mod">
          <pc:chgData name="Kamal K" userId="06492a437841ea42" providerId="LiveId" clId="{9206C869-1B73-41E3-8B37-13145B206E7B}" dt="2023-04-15T13:24:13.501" v="333" actId="255"/>
          <pc:sldLayoutMkLst>
            <pc:docMk/>
            <pc:sldMasterMk cId="2675246941" sldId="2147483648"/>
            <pc:sldLayoutMk cId="1071948467" sldId="2147483649"/>
          </pc:sldLayoutMkLst>
          <pc:spChg chg="mod">
            <ac:chgData name="Kamal K" userId="06492a437841ea42" providerId="LiveId" clId="{9206C869-1B73-41E3-8B37-13145B206E7B}" dt="2023-04-15T13:24:13.501" v="333" actId="255"/>
            <ac:spMkLst>
              <pc:docMk/>
              <pc:sldMasterMk cId="2675246941" sldId="2147483648"/>
              <pc:sldLayoutMk cId="1071948467" sldId="2147483649"/>
              <ac:spMk id="4" creationId="{C013A86E-00F0-30FC-EA40-2FA6371192AC}"/>
            </ac:spMkLst>
          </pc:spChg>
          <pc:spChg chg="mod">
            <ac:chgData name="Kamal K" userId="06492a437841ea42" providerId="LiveId" clId="{9206C869-1B73-41E3-8B37-13145B206E7B}" dt="2023-04-15T13:24:13.501" v="333" actId="255"/>
            <ac:spMkLst>
              <pc:docMk/>
              <pc:sldMasterMk cId="2675246941" sldId="2147483648"/>
              <pc:sldLayoutMk cId="1071948467" sldId="2147483649"/>
              <ac:spMk id="5" creationId="{C2A4CA28-A03D-ACEE-5597-CF9DF82D00C3}"/>
            </ac:spMkLst>
          </pc:spChg>
          <pc:spChg chg="mod">
            <ac:chgData name="Kamal K" userId="06492a437841ea42" providerId="LiveId" clId="{9206C869-1B73-41E3-8B37-13145B206E7B}" dt="2023-04-15T13:24:13.501" v="333" actId="255"/>
            <ac:spMkLst>
              <pc:docMk/>
              <pc:sldMasterMk cId="2675246941" sldId="2147483648"/>
              <pc:sldLayoutMk cId="1071948467" sldId="2147483649"/>
              <ac:spMk id="6" creationId="{D5465A71-F5B1-E083-9E5F-CCA7EE724286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4:49.606" v="337"/>
          <pc:sldLayoutMkLst>
            <pc:docMk/>
            <pc:sldMasterMk cId="2675246941" sldId="2147483648"/>
            <pc:sldLayoutMk cId="3306831879" sldId="2147483650"/>
          </pc:sldLayoutMkLst>
          <pc:spChg chg="del">
            <ac:chgData name="Kamal K" userId="06492a437841ea42" providerId="LiveId" clId="{9206C869-1B73-41E3-8B37-13145B206E7B}" dt="2023-04-15T13:24:48.128" v="336" actId="478"/>
            <ac:spMkLst>
              <pc:docMk/>
              <pc:sldMasterMk cId="2675246941" sldId="2147483648"/>
              <pc:sldLayoutMk cId="3306831879" sldId="2147483650"/>
              <ac:spMk id="4" creationId="{4EBA3637-F687-5D8D-C20E-27403D169F3E}"/>
            </ac:spMkLst>
          </pc:spChg>
          <pc:spChg chg="del">
            <ac:chgData name="Kamal K" userId="06492a437841ea42" providerId="LiveId" clId="{9206C869-1B73-41E3-8B37-13145B206E7B}" dt="2023-04-15T13:24:48.128" v="336" actId="478"/>
            <ac:spMkLst>
              <pc:docMk/>
              <pc:sldMasterMk cId="2675246941" sldId="2147483648"/>
              <pc:sldLayoutMk cId="3306831879" sldId="2147483650"/>
              <ac:spMk id="5" creationId="{FAEA24EA-BDC5-EBF0-84FA-0CFF76AB9A00}"/>
            </ac:spMkLst>
          </pc:spChg>
          <pc:spChg chg="del">
            <ac:chgData name="Kamal K" userId="06492a437841ea42" providerId="LiveId" clId="{9206C869-1B73-41E3-8B37-13145B206E7B}" dt="2023-04-15T13:24:48.128" v="336" actId="478"/>
            <ac:spMkLst>
              <pc:docMk/>
              <pc:sldMasterMk cId="2675246941" sldId="2147483648"/>
              <pc:sldLayoutMk cId="3306831879" sldId="2147483650"/>
              <ac:spMk id="6" creationId="{B0AC57DB-FD69-9F84-5CC6-DBDC0676424B}"/>
            </ac:spMkLst>
          </pc:spChg>
          <pc:spChg chg="add mod">
            <ac:chgData name="Kamal K" userId="06492a437841ea42" providerId="LiveId" clId="{9206C869-1B73-41E3-8B37-13145B206E7B}" dt="2023-04-15T13:24:49.606" v="337"/>
            <ac:spMkLst>
              <pc:docMk/>
              <pc:sldMasterMk cId="2675246941" sldId="2147483648"/>
              <pc:sldLayoutMk cId="3306831879" sldId="2147483650"/>
              <ac:spMk id="7" creationId="{C09256EF-16C4-45EB-54AF-F24E49DB0B97}"/>
            </ac:spMkLst>
          </pc:spChg>
          <pc:spChg chg="add mod">
            <ac:chgData name="Kamal K" userId="06492a437841ea42" providerId="LiveId" clId="{9206C869-1B73-41E3-8B37-13145B206E7B}" dt="2023-04-15T13:24:49.606" v="337"/>
            <ac:spMkLst>
              <pc:docMk/>
              <pc:sldMasterMk cId="2675246941" sldId="2147483648"/>
              <pc:sldLayoutMk cId="3306831879" sldId="2147483650"/>
              <ac:spMk id="8" creationId="{BECE65E2-9A89-756B-94C6-70AFE09FFF49}"/>
            </ac:spMkLst>
          </pc:spChg>
          <pc:spChg chg="add mod">
            <ac:chgData name="Kamal K" userId="06492a437841ea42" providerId="LiveId" clId="{9206C869-1B73-41E3-8B37-13145B206E7B}" dt="2023-04-15T13:24:49.606" v="337"/>
            <ac:spMkLst>
              <pc:docMk/>
              <pc:sldMasterMk cId="2675246941" sldId="2147483648"/>
              <pc:sldLayoutMk cId="3306831879" sldId="2147483650"/>
              <ac:spMk id="9" creationId="{5E28943C-193E-16A2-9136-276C7EF501B3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4:59.510" v="339"/>
          <pc:sldLayoutMkLst>
            <pc:docMk/>
            <pc:sldMasterMk cId="2675246941" sldId="2147483648"/>
            <pc:sldLayoutMk cId="2191604921" sldId="2147483651"/>
          </pc:sldLayoutMkLst>
          <pc:spChg chg="del">
            <ac:chgData name="Kamal K" userId="06492a437841ea42" providerId="LiveId" clId="{9206C869-1B73-41E3-8B37-13145B206E7B}" dt="2023-04-15T13:24:58.164" v="338" actId="478"/>
            <ac:spMkLst>
              <pc:docMk/>
              <pc:sldMasterMk cId="2675246941" sldId="2147483648"/>
              <pc:sldLayoutMk cId="2191604921" sldId="2147483651"/>
              <ac:spMk id="4" creationId="{DB362951-8A5E-BCB3-AEFA-BAE855389A3C}"/>
            </ac:spMkLst>
          </pc:spChg>
          <pc:spChg chg="del">
            <ac:chgData name="Kamal K" userId="06492a437841ea42" providerId="LiveId" clId="{9206C869-1B73-41E3-8B37-13145B206E7B}" dt="2023-04-15T13:24:58.164" v="338" actId="478"/>
            <ac:spMkLst>
              <pc:docMk/>
              <pc:sldMasterMk cId="2675246941" sldId="2147483648"/>
              <pc:sldLayoutMk cId="2191604921" sldId="2147483651"/>
              <ac:spMk id="5" creationId="{E6A3FDBA-4A26-BE24-FCB1-EFAFE75D1C8D}"/>
            </ac:spMkLst>
          </pc:spChg>
          <pc:spChg chg="del">
            <ac:chgData name="Kamal K" userId="06492a437841ea42" providerId="LiveId" clId="{9206C869-1B73-41E3-8B37-13145B206E7B}" dt="2023-04-15T13:24:58.164" v="338" actId="478"/>
            <ac:spMkLst>
              <pc:docMk/>
              <pc:sldMasterMk cId="2675246941" sldId="2147483648"/>
              <pc:sldLayoutMk cId="2191604921" sldId="2147483651"/>
              <ac:spMk id="6" creationId="{C1AFE2A5-5A32-4F99-34A3-C37FEC3E7C47}"/>
            </ac:spMkLst>
          </pc:spChg>
          <pc:spChg chg="add mod">
            <ac:chgData name="Kamal K" userId="06492a437841ea42" providerId="LiveId" clId="{9206C869-1B73-41E3-8B37-13145B206E7B}" dt="2023-04-15T13:24:59.510" v="339"/>
            <ac:spMkLst>
              <pc:docMk/>
              <pc:sldMasterMk cId="2675246941" sldId="2147483648"/>
              <pc:sldLayoutMk cId="2191604921" sldId="2147483651"/>
              <ac:spMk id="7" creationId="{84EA4A44-F2CD-56E5-5351-03E378F896AE}"/>
            </ac:spMkLst>
          </pc:spChg>
          <pc:spChg chg="add mod">
            <ac:chgData name="Kamal K" userId="06492a437841ea42" providerId="LiveId" clId="{9206C869-1B73-41E3-8B37-13145B206E7B}" dt="2023-04-15T13:24:59.510" v="339"/>
            <ac:spMkLst>
              <pc:docMk/>
              <pc:sldMasterMk cId="2675246941" sldId="2147483648"/>
              <pc:sldLayoutMk cId="2191604921" sldId="2147483651"/>
              <ac:spMk id="8" creationId="{06A7BFAE-04B8-D357-5C55-9263B3608B8B}"/>
            </ac:spMkLst>
          </pc:spChg>
          <pc:spChg chg="add mod">
            <ac:chgData name="Kamal K" userId="06492a437841ea42" providerId="LiveId" clId="{9206C869-1B73-41E3-8B37-13145B206E7B}" dt="2023-04-15T13:24:59.510" v="339"/>
            <ac:spMkLst>
              <pc:docMk/>
              <pc:sldMasterMk cId="2675246941" sldId="2147483648"/>
              <pc:sldLayoutMk cId="2191604921" sldId="2147483651"/>
              <ac:spMk id="9" creationId="{1C063087-3D3E-241B-BEA1-37AAFFBDF619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5:19.045" v="343"/>
          <pc:sldLayoutMkLst>
            <pc:docMk/>
            <pc:sldMasterMk cId="2675246941" sldId="2147483648"/>
            <pc:sldLayoutMk cId="2163547715" sldId="2147483652"/>
          </pc:sldLayoutMkLst>
          <pc:spChg chg="del">
            <ac:chgData name="Kamal K" userId="06492a437841ea42" providerId="LiveId" clId="{9206C869-1B73-41E3-8B37-13145B206E7B}" dt="2023-04-15T13:25:16.775" v="342" actId="478"/>
            <ac:spMkLst>
              <pc:docMk/>
              <pc:sldMasterMk cId="2675246941" sldId="2147483648"/>
              <pc:sldLayoutMk cId="2163547715" sldId="2147483652"/>
              <ac:spMk id="5" creationId="{152548E1-4F42-7E29-7F58-FF59E8906355}"/>
            </ac:spMkLst>
          </pc:spChg>
          <pc:spChg chg="del">
            <ac:chgData name="Kamal K" userId="06492a437841ea42" providerId="LiveId" clId="{9206C869-1B73-41E3-8B37-13145B206E7B}" dt="2023-04-15T13:25:16.775" v="342" actId="478"/>
            <ac:spMkLst>
              <pc:docMk/>
              <pc:sldMasterMk cId="2675246941" sldId="2147483648"/>
              <pc:sldLayoutMk cId="2163547715" sldId="2147483652"/>
              <ac:spMk id="6" creationId="{3CDCD260-2E08-746C-5D33-2DC76F3CDBBC}"/>
            </ac:spMkLst>
          </pc:spChg>
          <pc:spChg chg="del">
            <ac:chgData name="Kamal K" userId="06492a437841ea42" providerId="LiveId" clId="{9206C869-1B73-41E3-8B37-13145B206E7B}" dt="2023-04-15T13:25:16.775" v="342" actId="478"/>
            <ac:spMkLst>
              <pc:docMk/>
              <pc:sldMasterMk cId="2675246941" sldId="2147483648"/>
              <pc:sldLayoutMk cId="2163547715" sldId="2147483652"/>
              <ac:spMk id="7" creationId="{503C1A7F-9FBB-A1DA-BF15-7ECB5789412A}"/>
            </ac:spMkLst>
          </pc:spChg>
          <pc:spChg chg="add del mod">
            <ac:chgData name="Kamal K" userId="06492a437841ea42" providerId="LiveId" clId="{9206C869-1B73-41E3-8B37-13145B206E7B}" dt="2023-04-15T13:25:14.420" v="341" actId="478"/>
            <ac:spMkLst>
              <pc:docMk/>
              <pc:sldMasterMk cId="2675246941" sldId="2147483648"/>
              <pc:sldLayoutMk cId="2163547715" sldId="2147483652"/>
              <ac:spMk id="8" creationId="{123D44BF-64CB-E485-7E62-80B0FF99FE75}"/>
            </ac:spMkLst>
          </pc:spChg>
          <pc:spChg chg="add del mod">
            <ac:chgData name="Kamal K" userId="06492a437841ea42" providerId="LiveId" clId="{9206C869-1B73-41E3-8B37-13145B206E7B}" dt="2023-04-15T13:25:14.420" v="341" actId="478"/>
            <ac:spMkLst>
              <pc:docMk/>
              <pc:sldMasterMk cId="2675246941" sldId="2147483648"/>
              <pc:sldLayoutMk cId="2163547715" sldId="2147483652"/>
              <ac:spMk id="9" creationId="{1B608258-FE41-1D61-8587-6E8078AAEFF0}"/>
            </ac:spMkLst>
          </pc:spChg>
          <pc:spChg chg="add del mod">
            <ac:chgData name="Kamal K" userId="06492a437841ea42" providerId="LiveId" clId="{9206C869-1B73-41E3-8B37-13145B206E7B}" dt="2023-04-15T13:25:14.420" v="341" actId="478"/>
            <ac:spMkLst>
              <pc:docMk/>
              <pc:sldMasterMk cId="2675246941" sldId="2147483648"/>
              <pc:sldLayoutMk cId="2163547715" sldId="2147483652"/>
              <ac:spMk id="10" creationId="{37A47BD9-0D8D-468D-FA8A-F0EE014AF716}"/>
            </ac:spMkLst>
          </pc:spChg>
          <pc:spChg chg="add mod">
            <ac:chgData name="Kamal K" userId="06492a437841ea42" providerId="LiveId" clId="{9206C869-1B73-41E3-8B37-13145B206E7B}" dt="2023-04-15T13:25:19.045" v="343"/>
            <ac:spMkLst>
              <pc:docMk/>
              <pc:sldMasterMk cId="2675246941" sldId="2147483648"/>
              <pc:sldLayoutMk cId="2163547715" sldId="2147483652"/>
              <ac:spMk id="11" creationId="{29A28D18-1823-11E1-D7F0-04F6C9019AC1}"/>
            </ac:spMkLst>
          </pc:spChg>
          <pc:spChg chg="add mod">
            <ac:chgData name="Kamal K" userId="06492a437841ea42" providerId="LiveId" clId="{9206C869-1B73-41E3-8B37-13145B206E7B}" dt="2023-04-15T13:25:19.045" v="343"/>
            <ac:spMkLst>
              <pc:docMk/>
              <pc:sldMasterMk cId="2675246941" sldId="2147483648"/>
              <pc:sldLayoutMk cId="2163547715" sldId="2147483652"/>
              <ac:spMk id="12" creationId="{9D7911EE-4764-71B8-2308-165037BEF8DB}"/>
            </ac:spMkLst>
          </pc:spChg>
          <pc:spChg chg="add mod">
            <ac:chgData name="Kamal K" userId="06492a437841ea42" providerId="LiveId" clId="{9206C869-1B73-41E3-8B37-13145B206E7B}" dt="2023-04-15T13:25:19.045" v="343"/>
            <ac:spMkLst>
              <pc:docMk/>
              <pc:sldMasterMk cId="2675246941" sldId="2147483648"/>
              <pc:sldLayoutMk cId="2163547715" sldId="2147483652"/>
              <ac:spMk id="13" creationId="{62404204-CCF0-7221-D742-F178F9D24BF0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5:26.881" v="345"/>
          <pc:sldLayoutMkLst>
            <pc:docMk/>
            <pc:sldMasterMk cId="2675246941" sldId="2147483648"/>
            <pc:sldLayoutMk cId="63892407" sldId="2147483653"/>
          </pc:sldLayoutMkLst>
          <pc:spChg chg="del">
            <ac:chgData name="Kamal K" userId="06492a437841ea42" providerId="LiveId" clId="{9206C869-1B73-41E3-8B37-13145B206E7B}" dt="2023-04-15T13:25:25.009" v="344" actId="478"/>
            <ac:spMkLst>
              <pc:docMk/>
              <pc:sldMasterMk cId="2675246941" sldId="2147483648"/>
              <pc:sldLayoutMk cId="63892407" sldId="2147483653"/>
              <ac:spMk id="7" creationId="{71E7C51E-F9CF-02C9-DA51-BC97D4FC4FD0}"/>
            </ac:spMkLst>
          </pc:spChg>
          <pc:spChg chg="del">
            <ac:chgData name="Kamal K" userId="06492a437841ea42" providerId="LiveId" clId="{9206C869-1B73-41E3-8B37-13145B206E7B}" dt="2023-04-15T13:25:25.009" v="344" actId="478"/>
            <ac:spMkLst>
              <pc:docMk/>
              <pc:sldMasterMk cId="2675246941" sldId="2147483648"/>
              <pc:sldLayoutMk cId="63892407" sldId="2147483653"/>
              <ac:spMk id="8" creationId="{B1D26712-9BC2-A552-C96E-B765519B726A}"/>
            </ac:spMkLst>
          </pc:spChg>
          <pc:spChg chg="del">
            <ac:chgData name="Kamal K" userId="06492a437841ea42" providerId="LiveId" clId="{9206C869-1B73-41E3-8B37-13145B206E7B}" dt="2023-04-15T13:25:25.009" v="344" actId="478"/>
            <ac:spMkLst>
              <pc:docMk/>
              <pc:sldMasterMk cId="2675246941" sldId="2147483648"/>
              <pc:sldLayoutMk cId="63892407" sldId="2147483653"/>
              <ac:spMk id="9" creationId="{CA07D543-D711-37EF-C748-FB6E82954E32}"/>
            </ac:spMkLst>
          </pc:spChg>
          <pc:spChg chg="add mod">
            <ac:chgData name="Kamal K" userId="06492a437841ea42" providerId="LiveId" clId="{9206C869-1B73-41E3-8B37-13145B206E7B}" dt="2023-04-15T13:25:26.881" v="345"/>
            <ac:spMkLst>
              <pc:docMk/>
              <pc:sldMasterMk cId="2675246941" sldId="2147483648"/>
              <pc:sldLayoutMk cId="63892407" sldId="2147483653"/>
              <ac:spMk id="10" creationId="{C53D73CF-6EDF-D954-EF0C-F715735ECA8C}"/>
            </ac:spMkLst>
          </pc:spChg>
          <pc:spChg chg="add mod">
            <ac:chgData name="Kamal K" userId="06492a437841ea42" providerId="LiveId" clId="{9206C869-1B73-41E3-8B37-13145B206E7B}" dt="2023-04-15T13:25:26.881" v="345"/>
            <ac:spMkLst>
              <pc:docMk/>
              <pc:sldMasterMk cId="2675246941" sldId="2147483648"/>
              <pc:sldLayoutMk cId="63892407" sldId="2147483653"/>
              <ac:spMk id="11" creationId="{254E109F-D6E6-4D1C-BEAA-A8F60CBB2CEB}"/>
            </ac:spMkLst>
          </pc:spChg>
          <pc:spChg chg="add mod">
            <ac:chgData name="Kamal K" userId="06492a437841ea42" providerId="LiveId" clId="{9206C869-1B73-41E3-8B37-13145B206E7B}" dt="2023-04-15T13:25:26.881" v="345"/>
            <ac:spMkLst>
              <pc:docMk/>
              <pc:sldMasterMk cId="2675246941" sldId="2147483648"/>
              <pc:sldLayoutMk cId="63892407" sldId="2147483653"/>
              <ac:spMk id="12" creationId="{B0E7AF46-2B9B-910B-656D-723C8D0B9AC7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5:34.369" v="347"/>
          <pc:sldLayoutMkLst>
            <pc:docMk/>
            <pc:sldMasterMk cId="2675246941" sldId="2147483648"/>
            <pc:sldLayoutMk cId="3658091083" sldId="2147483654"/>
          </pc:sldLayoutMkLst>
          <pc:spChg chg="del">
            <ac:chgData name="Kamal K" userId="06492a437841ea42" providerId="LiveId" clId="{9206C869-1B73-41E3-8B37-13145B206E7B}" dt="2023-04-15T13:25:33.016" v="346" actId="478"/>
            <ac:spMkLst>
              <pc:docMk/>
              <pc:sldMasterMk cId="2675246941" sldId="2147483648"/>
              <pc:sldLayoutMk cId="3658091083" sldId="2147483654"/>
              <ac:spMk id="3" creationId="{6AD69302-0BE8-8BA5-18CB-CDD5B4D1467E}"/>
            </ac:spMkLst>
          </pc:spChg>
          <pc:spChg chg="del">
            <ac:chgData name="Kamal K" userId="06492a437841ea42" providerId="LiveId" clId="{9206C869-1B73-41E3-8B37-13145B206E7B}" dt="2023-04-15T13:25:33.016" v="346" actId="478"/>
            <ac:spMkLst>
              <pc:docMk/>
              <pc:sldMasterMk cId="2675246941" sldId="2147483648"/>
              <pc:sldLayoutMk cId="3658091083" sldId="2147483654"/>
              <ac:spMk id="4" creationId="{D8420E2C-2EF2-6C23-C43A-52117289B6E8}"/>
            </ac:spMkLst>
          </pc:spChg>
          <pc:spChg chg="del">
            <ac:chgData name="Kamal K" userId="06492a437841ea42" providerId="LiveId" clId="{9206C869-1B73-41E3-8B37-13145B206E7B}" dt="2023-04-15T13:25:33.016" v="346" actId="478"/>
            <ac:spMkLst>
              <pc:docMk/>
              <pc:sldMasterMk cId="2675246941" sldId="2147483648"/>
              <pc:sldLayoutMk cId="3658091083" sldId="2147483654"/>
              <ac:spMk id="5" creationId="{95D73302-233D-447A-8C84-1B79FCB6D426}"/>
            </ac:spMkLst>
          </pc:spChg>
          <pc:spChg chg="add mod">
            <ac:chgData name="Kamal K" userId="06492a437841ea42" providerId="LiveId" clId="{9206C869-1B73-41E3-8B37-13145B206E7B}" dt="2023-04-15T13:25:34.369" v="347"/>
            <ac:spMkLst>
              <pc:docMk/>
              <pc:sldMasterMk cId="2675246941" sldId="2147483648"/>
              <pc:sldLayoutMk cId="3658091083" sldId="2147483654"/>
              <ac:spMk id="6" creationId="{6D2306FD-6272-C812-499B-7EE4F855A919}"/>
            </ac:spMkLst>
          </pc:spChg>
          <pc:spChg chg="add mod">
            <ac:chgData name="Kamal K" userId="06492a437841ea42" providerId="LiveId" clId="{9206C869-1B73-41E3-8B37-13145B206E7B}" dt="2023-04-15T13:25:34.369" v="347"/>
            <ac:spMkLst>
              <pc:docMk/>
              <pc:sldMasterMk cId="2675246941" sldId="2147483648"/>
              <pc:sldLayoutMk cId="3658091083" sldId="2147483654"/>
              <ac:spMk id="7" creationId="{6FC80787-FA7B-DF23-BE36-C3CD0A96C65C}"/>
            </ac:spMkLst>
          </pc:spChg>
          <pc:spChg chg="add mod">
            <ac:chgData name="Kamal K" userId="06492a437841ea42" providerId="LiveId" clId="{9206C869-1B73-41E3-8B37-13145B206E7B}" dt="2023-04-15T13:25:34.369" v="347"/>
            <ac:spMkLst>
              <pc:docMk/>
              <pc:sldMasterMk cId="2675246941" sldId="2147483648"/>
              <pc:sldLayoutMk cId="3658091083" sldId="2147483654"/>
              <ac:spMk id="8" creationId="{756F8320-28A1-D3DC-6202-1752E4D4AE98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5:41.169" v="349"/>
          <pc:sldLayoutMkLst>
            <pc:docMk/>
            <pc:sldMasterMk cId="2675246941" sldId="2147483648"/>
            <pc:sldLayoutMk cId="1371533097" sldId="2147483655"/>
          </pc:sldLayoutMkLst>
          <pc:spChg chg="del">
            <ac:chgData name="Kamal K" userId="06492a437841ea42" providerId="LiveId" clId="{9206C869-1B73-41E3-8B37-13145B206E7B}" dt="2023-04-15T13:25:40.023" v="348" actId="478"/>
            <ac:spMkLst>
              <pc:docMk/>
              <pc:sldMasterMk cId="2675246941" sldId="2147483648"/>
              <pc:sldLayoutMk cId="1371533097" sldId="2147483655"/>
              <ac:spMk id="2" creationId="{0A21FB8E-B2BF-3CAE-32F0-065E4C0EC059}"/>
            </ac:spMkLst>
          </pc:spChg>
          <pc:spChg chg="del">
            <ac:chgData name="Kamal K" userId="06492a437841ea42" providerId="LiveId" clId="{9206C869-1B73-41E3-8B37-13145B206E7B}" dt="2023-04-15T13:25:40.023" v="348" actId="478"/>
            <ac:spMkLst>
              <pc:docMk/>
              <pc:sldMasterMk cId="2675246941" sldId="2147483648"/>
              <pc:sldLayoutMk cId="1371533097" sldId="2147483655"/>
              <ac:spMk id="3" creationId="{025DFD27-1F01-ACD9-365B-19F5710248E6}"/>
            </ac:spMkLst>
          </pc:spChg>
          <pc:spChg chg="del">
            <ac:chgData name="Kamal K" userId="06492a437841ea42" providerId="LiveId" clId="{9206C869-1B73-41E3-8B37-13145B206E7B}" dt="2023-04-15T13:25:40.023" v="348" actId="478"/>
            <ac:spMkLst>
              <pc:docMk/>
              <pc:sldMasterMk cId="2675246941" sldId="2147483648"/>
              <pc:sldLayoutMk cId="1371533097" sldId="2147483655"/>
              <ac:spMk id="4" creationId="{783A8473-0D67-A67F-F46E-FD160DCA0F70}"/>
            </ac:spMkLst>
          </pc:spChg>
          <pc:spChg chg="add mod">
            <ac:chgData name="Kamal K" userId="06492a437841ea42" providerId="LiveId" clId="{9206C869-1B73-41E3-8B37-13145B206E7B}" dt="2023-04-15T13:25:41.169" v="349"/>
            <ac:spMkLst>
              <pc:docMk/>
              <pc:sldMasterMk cId="2675246941" sldId="2147483648"/>
              <pc:sldLayoutMk cId="1371533097" sldId="2147483655"/>
              <ac:spMk id="5" creationId="{34934C4E-E824-9E8B-33AF-41B5F2FACB11}"/>
            </ac:spMkLst>
          </pc:spChg>
          <pc:spChg chg="add mod">
            <ac:chgData name="Kamal K" userId="06492a437841ea42" providerId="LiveId" clId="{9206C869-1B73-41E3-8B37-13145B206E7B}" dt="2023-04-15T13:25:41.169" v="349"/>
            <ac:spMkLst>
              <pc:docMk/>
              <pc:sldMasterMk cId="2675246941" sldId="2147483648"/>
              <pc:sldLayoutMk cId="1371533097" sldId="2147483655"/>
              <ac:spMk id="6" creationId="{6F08042B-EB6D-AA87-87AC-DA5768B62C9F}"/>
            </ac:spMkLst>
          </pc:spChg>
          <pc:spChg chg="add mod">
            <ac:chgData name="Kamal K" userId="06492a437841ea42" providerId="LiveId" clId="{9206C869-1B73-41E3-8B37-13145B206E7B}" dt="2023-04-15T13:25:41.169" v="349"/>
            <ac:spMkLst>
              <pc:docMk/>
              <pc:sldMasterMk cId="2675246941" sldId="2147483648"/>
              <pc:sldLayoutMk cId="1371533097" sldId="2147483655"/>
              <ac:spMk id="7" creationId="{FEBC7178-1B99-2A99-415E-BE94AC288755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5:47.781" v="351"/>
          <pc:sldLayoutMkLst>
            <pc:docMk/>
            <pc:sldMasterMk cId="2675246941" sldId="2147483648"/>
            <pc:sldLayoutMk cId="4172915206" sldId="2147483656"/>
          </pc:sldLayoutMkLst>
          <pc:spChg chg="del">
            <ac:chgData name="Kamal K" userId="06492a437841ea42" providerId="LiveId" clId="{9206C869-1B73-41E3-8B37-13145B206E7B}" dt="2023-04-15T13:25:46.760" v="350" actId="478"/>
            <ac:spMkLst>
              <pc:docMk/>
              <pc:sldMasterMk cId="2675246941" sldId="2147483648"/>
              <pc:sldLayoutMk cId="4172915206" sldId="2147483656"/>
              <ac:spMk id="5" creationId="{E937C9CC-DAF1-F591-29C4-B0256EF8C63A}"/>
            </ac:spMkLst>
          </pc:spChg>
          <pc:spChg chg="del">
            <ac:chgData name="Kamal K" userId="06492a437841ea42" providerId="LiveId" clId="{9206C869-1B73-41E3-8B37-13145B206E7B}" dt="2023-04-15T13:25:46.760" v="350" actId="478"/>
            <ac:spMkLst>
              <pc:docMk/>
              <pc:sldMasterMk cId="2675246941" sldId="2147483648"/>
              <pc:sldLayoutMk cId="4172915206" sldId="2147483656"/>
              <ac:spMk id="6" creationId="{C5E9BF1D-028A-4F48-5855-6176DC61308D}"/>
            </ac:spMkLst>
          </pc:spChg>
          <pc:spChg chg="del">
            <ac:chgData name="Kamal K" userId="06492a437841ea42" providerId="LiveId" clId="{9206C869-1B73-41E3-8B37-13145B206E7B}" dt="2023-04-15T13:25:46.760" v="350" actId="478"/>
            <ac:spMkLst>
              <pc:docMk/>
              <pc:sldMasterMk cId="2675246941" sldId="2147483648"/>
              <pc:sldLayoutMk cId="4172915206" sldId="2147483656"/>
              <ac:spMk id="7" creationId="{40A69425-55A2-EC8B-3CED-431EE8E44934}"/>
            </ac:spMkLst>
          </pc:spChg>
          <pc:spChg chg="add mod">
            <ac:chgData name="Kamal K" userId="06492a437841ea42" providerId="LiveId" clId="{9206C869-1B73-41E3-8B37-13145B206E7B}" dt="2023-04-15T13:25:47.781" v="351"/>
            <ac:spMkLst>
              <pc:docMk/>
              <pc:sldMasterMk cId="2675246941" sldId="2147483648"/>
              <pc:sldLayoutMk cId="4172915206" sldId="2147483656"/>
              <ac:spMk id="8" creationId="{2C3389CD-9F73-B808-9658-A64ACA0C23E2}"/>
            </ac:spMkLst>
          </pc:spChg>
          <pc:spChg chg="add mod">
            <ac:chgData name="Kamal K" userId="06492a437841ea42" providerId="LiveId" clId="{9206C869-1B73-41E3-8B37-13145B206E7B}" dt="2023-04-15T13:25:47.781" v="351"/>
            <ac:spMkLst>
              <pc:docMk/>
              <pc:sldMasterMk cId="2675246941" sldId="2147483648"/>
              <pc:sldLayoutMk cId="4172915206" sldId="2147483656"/>
              <ac:spMk id="9" creationId="{D822CC73-C17A-439B-FF3D-1FC9498EA554}"/>
            </ac:spMkLst>
          </pc:spChg>
          <pc:spChg chg="add mod">
            <ac:chgData name="Kamal K" userId="06492a437841ea42" providerId="LiveId" clId="{9206C869-1B73-41E3-8B37-13145B206E7B}" dt="2023-04-15T13:25:47.781" v="351"/>
            <ac:spMkLst>
              <pc:docMk/>
              <pc:sldMasterMk cId="2675246941" sldId="2147483648"/>
              <pc:sldLayoutMk cId="4172915206" sldId="2147483656"/>
              <ac:spMk id="10" creationId="{341D007A-38B1-56BF-AE57-4BAC7A7DF6DD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6:01.954" v="355"/>
          <pc:sldLayoutMkLst>
            <pc:docMk/>
            <pc:sldMasterMk cId="2675246941" sldId="2147483648"/>
            <pc:sldLayoutMk cId="1884603109" sldId="2147483657"/>
          </pc:sldLayoutMkLst>
          <pc:spChg chg="del">
            <ac:chgData name="Kamal K" userId="06492a437841ea42" providerId="LiveId" clId="{9206C869-1B73-41E3-8B37-13145B206E7B}" dt="2023-04-15T13:26:00.609" v="354" actId="478"/>
            <ac:spMkLst>
              <pc:docMk/>
              <pc:sldMasterMk cId="2675246941" sldId="2147483648"/>
              <pc:sldLayoutMk cId="1884603109" sldId="2147483657"/>
              <ac:spMk id="5" creationId="{01FE3B88-99BF-0E3E-2E17-6DA9E9BA6655}"/>
            </ac:spMkLst>
          </pc:spChg>
          <pc:spChg chg="del">
            <ac:chgData name="Kamal K" userId="06492a437841ea42" providerId="LiveId" clId="{9206C869-1B73-41E3-8B37-13145B206E7B}" dt="2023-04-15T13:26:00.609" v="354" actId="478"/>
            <ac:spMkLst>
              <pc:docMk/>
              <pc:sldMasterMk cId="2675246941" sldId="2147483648"/>
              <pc:sldLayoutMk cId="1884603109" sldId="2147483657"/>
              <ac:spMk id="6" creationId="{CA676493-0557-BB60-9AB0-CC0F84E80477}"/>
            </ac:spMkLst>
          </pc:spChg>
          <pc:spChg chg="del">
            <ac:chgData name="Kamal K" userId="06492a437841ea42" providerId="LiveId" clId="{9206C869-1B73-41E3-8B37-13145B206E7B}" dt="2023-04-15T13:26:00.609" v="354" actId="478"/>
            <ac:spMkLst>
              <pc:docMk/>
              <pc:sldMasterMk cId="2675246941" sldId="2147483648"/>
              <pc:sldLayoutMk cId="1884603109" sldId="2147483657"/>
              <ac:spMk id="7" creationId="{16D439C8-086B-4346-E779-9E672A8F2159}"/>
            </ac:spMkLst>
          </pc:spChg>
          <pc:spChg chg="add del mod">
            <ac:chgData name="Kamal K" userId="06492a437841ea42" providerId="LiveId" clId="{9206C869-1B73-41E3-8B37-13145B206E7B}" dt="2023-04-15T13:25:57.098" v="353" actId="478"/>
            <ac:spMkLst>
              <pc:docMk/>
              <pc:sldMasterMk cId="2675246941" sldId="2147483648"/>
              <pc:sldLayoutMk cId="1884603109" sldId="2147483657"/>
              <ac:spMk id="8" creationId="{57830411-447F-4D4C-A93B-675F0813E263}"/>
            </ac:spMkLst>
          </pc:spChg>
          <pc:spChg chg="add del mod">
            <ac:chgData name="Kamal K" userId="06492a437841ea42" providerId="LiveId" clId="{9206C869-1B73-41E3-8B37-13145B206E7B}" dt="2023-04-15T13:25:57.098" v="353" actId="478"/>
            <ac:spMkLst>
              <pc:docMk/>
              <pc:sldMasterMk cId="2675246941" sldId="2147483648"/>
              <pc:sldLayoutMk cId="1884603109" sldId="2147483657"/>
              <ac:spMk id="9" creationId="{38E25FE3-63EA-2AB8-8CC2-36AA685AD2F5}"/>
            </ac:spMkLst>
          </pc:spChg>
          <pc:spChg chg="add del mod">
            <ac:chgData name="Kamal K" userId="06492a437841ea42" providerId="LiveId" clId="{9206C869-1B73-41E3-8B37-13145B206E7B}" dt="2023-04-15T13:25:57.098" v="353" actId="478"/>
            <ac:spMkLst>
              <pc:docMk/>
              <pc:sldMasterMk cId="2675246941" sldId="2147483648"/>
              <pc:sldLayoutMk cId="1884603109" sldId="2147483657"/>
              <ac:spMk id="10" creationId="{C1A25B44-8F92-10D2-D228-0D74EA102425}"/>
            </ac:spMkLst>
          </pc:spChg>
          <pc:spChg chg="add mod">
            <ac:chgData name="Kamal K" userId="06492a437841ea42" providerId="LiveId" clId="{9206C869-1B73-41E3-8B37-13145B206E7B}" dt="2023-04-15T13:26:01.954" v="355"/>
            <ac:spMkLst>
              <pc:docMk/>
              <pc:sldMasterMk cId="2675246941" sldId="2147483648"/>
              <pc:sldLayoutMk cId="1884603109" sldId="2147483657"/>
              <ac:spMk id="11" creationId="{D5152FA5-9F2B-ADF8-FE69-AA5798F62B33}"/>
            </ac:spMkLst>
          </pc:spChg>
          <pc:spChg chg="add mod">
            <ac:chgData name="Kamal K" userId="06492a437841ea42" providerId="LiveId" clId="{9206C869-1B73-41E3-8B37-13145B206E7B}" dt="2023-04-15T13:26:01.954" v="355"/>
            <ac:spMkLst>
              <pc:docMk/>
              <pc:sldMasterMk cId="2675246941" sldId="2147483648"/>
              <pc:sldLayoutMk cId="1884603109" sldId="2147483657"/>
              <ac:spMk id="12" creationId="{E244D2FF-CB05-B1DC-CBB6-9625CEC34DCE}"/>
            </ac:spMkLst>
          </pc:spChg>
          <pc:spChg chg="add mod">
            <ac:chgData name="Kamal K" userId="06492a437841ea42" providerId="LiveId" clId="{9206C869-1B73-41E3-8B37-13145B206E7B}" dt="2023-04-15T13:26:01.954" v="355"/>
            <ac:spMkLst>
              <pc:docMk/>
              <pc:sldMasterMk cId="2675246941" sldId="2147483648"/>
              <pc:sldLayoutMk cId="1884603109" sldId="2147483657"/>
              <ac:spMk id="13" creationId="{116659B5-D029-F4A5-7226-B14F6FB2E84C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6:09.343" v="357"/>
          <pc:sldLayoutMkLst>
            <pc:docMk/>
            <pc:sldMasterMk cId="2675246941" sldId="2147483648"/>
            <pc:sldLayoutMk cId="1914450173" sldId="2147483658"/>
          </pc:sldLayoutMkLst>
          <pc:spChg chg="del">
            <ac:chgData name="Kamal K" userId="06492a437841ea42" providerId="LiveId" clId="{9206C869-1B73-41E3-8B37-13145B206E7B}" dt="2023-04-15T13:26:08.137" v="356" actId="478"/>
            <ac:spMkLst>
              <pc:docMk/>
              <pc:sldMasterMk cId="2675246941" sldId="2147483648"/>
              <pc:sldLayoutMk cId="1914450173" sldId="2147483658"/>
              <ac:spMk id="4" creationId="{2B89BFE7-998E-6A0E-4E7E-EF0964592B68}"/>
            </ac:spMkLst>
          </pc:spChg>
          <pc:spChg chg="del">
            <ac:chgData name="Kamal K" userId="06492a437841ea42" providerId="LiveId" clId="{9206C869-1B73-41E3-8B37-13145B206E7B}" dt="2023-04-15T13:26:08.137" v="356" actId="478"/>
            <ac:spMkLst>
              <pc:docMk/>
              <pc:sldMasterMk cId="2675246941" sldId="2147483648"/>
              <pc:sldLayoutMk cId="1914450173" sldId="2147483658"/>
              <ac:spMk id="5" creationId="{9C76F61F-12FE-1513-50CF-DD0414F9B6F8}"/>
            </ac:spMkLst>
          </pc:spChg>
          <pc:spChg chg="del">
            <ac:chgData name="Kamal K" userId="06492a437841ea42" providerId="LiveId" clId="{9206C869-1B73-41E3-8B37-13145B206E7B}" dt="2023-04-15T13:26:08.137" v="356" actId="478"/>
            <ac:spMkLst>
              <pc:docMk/>
              <pc:sldMasterMk cId="2675246941" sldId="2147483648"/>
              <pc:sldLayoutMk cId="1914450173" sldId="2147483658"/>
              <ac:spMk id="6" creationId="{9D16B54B-C52E-359E-3C37-BC2071069CBD}"/>
            </ac:spMkLst>
          </pc:spChg>
          <pc:spChg chg="add mod">
            <ac:chgData name="Kamal K" userId="06492a437841ea42" providerId="LiveId" clId="{9206C869-1B73-41E3-8B37-13145B206E7B}" dt="2023-04-15T13:26:09.343" v="357"/>
            <ac:spMkLst>
              <pc:docMk/>
              <pc:sldMasterMk cId="2675246941" sldId="2147483648"/>
              <pc:sldLayoutMk cId="1914450173" sldId="2147483658"/>
              <ac:spMk id="7" creationId="{EA7D3839-A65B-5415-F20D-4756FD9C7528}"/>
            </ac:spMkLst>
          </pc:spChg>
          <pc:spChg chg="add mod">
            <ac:chgData name="Kamal K" userId="06492a437841ea42" providerId="LiveId" clId="{9206C869-1B73-41E3-8B37-13145B206E7B}" dt="2023-04-15T13:26:09.343" v="357"/>
            <ac:spMkLst>
              <pc:docMk/>
              <pc:sldMasterMk cId="2675246941" sldId="2147483648"/>
              <pc:sldLayoutMk cId="1914450173" sldId="2147483658"/>
              <ac:spMk id="8" creationId="{2AD20988-D5D9-6269-5EBC-E3838A1D9564}"/>
            </ac:spMkLst>
          </pc:spChg>
          <pc:spChg chg="add mod">
            <ac:chgData name="Kamal K" userId="06492a437841ea42" providerId="LiveId" clId="{9206C869-1B73-41E3-8B37-13145B206E7B}" dt="2023-04-15T13:26:09.343" v="357"/>
            <ac:spMkLst>
              <pc:docMk/>
              <pc:sldMasterMk cId="2675246941" sldId="2147483648"/>
              <pc:sldLayoutMk cId="1914450173" sldId="2147483658"/>
              <ac:spMk id="9" creationId="{FFAF19E5-E19A-FA90-B276-77A6CF6B60B0}"/>
            </ac:spMkLst>
          </pc:spChg>
        </pc:sldLayoutChg>
        <pc:sldLayoutChg chg="addSp delSp modSp mod">
          <pc:chgData name="Kamal K" userId="06492a437841ea42" providerId="LiveId" clId="{9206C869-1B73-41E3-8B37-13145B206E7B}" dt="2023-04-15T13:26:17.276" v="359"/>
          <pc:sldLayoutMkLst>
            <pc:docMk/>
            <pc:sldMasterMk cId="2675246941" sldId="2147483648"/>
            <pc:sldLayoutMk cId="2566229882" sldId="2147483659"/>
          </pc:sldLayoutMkLst>
          <pc:spChg chg="del">
            <ac:chgData name="Kamal K" userId="06492a437841ea42" providerId="LiveId" clId="{9206C869-1B73-41E3-8B37-13145B206E7B}" dt="2023-04-15T13:26:15.971" v="358" actId="478"/>
            <ac:spMkLst>
              <pc:docMk/>
              <pc:sldMasterMk cId="2675246941" sldId="2147483648"/>
              <pc:sldLayoutMk cId="2566229882" sldId="2147483659"/>
              <ac:spMk id="4" creationId="{80547BD8-D88F-3E24-D435-2ABC3B0A2C78}"/>
            </ac:spMkLst>
          </pc:spChg>
          <pc:spChg chg="del">
            <ac:chgData name="Kamal K" userId="06492a437841ea42" providerId="LiveId" clId="{9206C869-1B73-41E3-8B37-13145B206E7B}" dt="2023-04-15T13:26:15.971" v="358" actId="478"/>
            <ac:spMkLst>
              <pc:docMk/>
              <pc:sldMasterMk cId="2675246941" sldId="2147483648"/>
              <pc:sldLayoutMk cId="2566229882" sldId="2147483659"/>
              <ac:spMk id="5" creationId="{5A29E222-7CBE-378F-3CBC-957526BBDBF2}"/>
            </ac:spMkLst>
          </pc:spChg>
          <pc:spChg chg="del">
            <ac:chgData name="Kamal K" userId="06492a437841ea42" providerId="LiveId" clId="{9206C869-1B73-41E3-8B37-13145B206E7B}" dt="2023-04-15T13:26:15.971" v="358" actId="478"/>
            <ac:spMkLst>
              <pc:docMk/>
              <pc:sldMasterMk cId="2675246941" sldId="2147483648"/>
              <pc:sldLayoutMk cId="2566229882" sldId="2147483659"/>
              <ac:spMk id="6" creationId="{35798F1F-7CE1-3E7A-01DD-CB4826E22426}"/>
            </ac:spMkLst>
          </pc:spChg>
          <pc:spChg chg="add mod">
            <ac:chgData name="Kamal K" userId="06492a437841ea42" providerId="LiveId" clId="{9206C869-1B73-41E3-8B37-13145B206E7B}" dt="2023-04-15T13:26:17.276" v="359"/>
            <ac:spMkLst>
              <pc:docMk/>
              <pc:sldMasterMk cId="2675246941" sldId="2147483648"/>
              <pc:sldLayoutMk cId="2566229882" sldId="2147483659"/>
              <ac:spMk id="7" creationId="{6CBD51A3-3152-7B01-7268-5436A4C224FF}"/>
            </ac:spMkLst>
          </pc:spChg>
          <pc:spChg chg="add mod">
            <ac:chgData name="Kamal K" userId="06492a437841ea42" providerId="LiveId" clId="{9206C869-1B73-41E3-8B37-13145B206E7B}" dt="2023-04-15T13:26:17.276" v="359"/>
            <ac:spMkLst>
              <pc:docMk/>
              <pc:sldMasterMk cId="2675246941" sldId="2147483648"/>
              <pc:sldLayoutMk cId="2566229882" sldId="2147483659"/>
              <ac:spMk id="8" creationId="{87466B04-9ECD-B9F9-F4EC-627760E350E2}"/>
            </ac:spMkLst>
          </pc:spChg>
          <pc:spChg chg="add mod">
            <ac:chgData name="Kamal K" userId="06492a437841ea42" providerId="LiveId" clId="{9206C869-1B73-41E3-8B37-13145B206E7B}" dt="2023-04-15T13:26:17.276" v="359"/>
            <ac:spMkLst>
              <pc:docMk/>
              <pc:sldMasterMk cId="2675246941" sldId="2147483648"/>
              <pc:sldLayoutMk cId="2566229882" sldId="2147483659"/>
              <ac:spMk id="9" creationId="{4D6D28E2-3EA5-B5E5-B74B-D94F83AAE055}"/>
            </ac:spMkLst>
          </pc:spChg>
        </pc:sldLayoutChg>
      </pc:sldMasterChg>
    </pc:docChg>
  </pc:docChgLst>
  <pc:docChgLst>
    <pc:chgData name="Kamal K" userId="06492a437841ea42" providerId="LiveId" clId="{29F1E64A-D218-B74D-B21D-4572206B849B}"/>
    <pc:docChg chg="sldOrd">
      <pc:chgData name="Kamal K" userId="06492a437841ea42" providerId="LiveId" clId="{29F1E64A-D218-B74D-B21D-4572206B849B}" dt="2023-04-16T03:09:46.097" v="0" actId="1076"/>
      <pc:docMkLst>
        <pc:docMk/>
      </pc:docMkLst>
      <pc:sldChg chg="ord">
        <pc:chgData name="Kamal K" userId="06492a437841ea42" providerId="LiveId" clId="{29F1E64A-D218-B74D-B21D-4572206B849B}" dt="2023-04-16T03:09:46.097" v="0" actId="1076"/>
        <pc:sldMkLst>
          <pc:docMk/>
          <pc:sldMk cId="3257371988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0E9-64AC-35CB-F77E-9DA8E609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CA475-E2CB-9287-92DC-B9F0C3B54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3A86E-00F0-30FC-EA40-2FA63711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CA28-A03D-ACEE-5597-CF9DF82D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5A71-F5B1-E083-9E5F-CCA7EE72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010-FB6E-C38C-4910-76D98D22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7004-63E7-35E0-8814-296CC61A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A7D3839-A65B-5415-F20D-4756FD9C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D20988-D5D9-6269-5EBC-E3838A1D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FAF19E5-E19A-FA90-B276-77A6CF6B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7938-3D0C-C9DC-4780-A641140B3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60FC-2C73-6CD1-3F1E-CE3383B3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BD51A3-3152-7B01-7268-5436A4C2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466B04-9ECD-B9F9-F4EC-627760E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6D28E2-3EA5-B5E5-B74B-D94F83AA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59BF-D4D2-1739-60BE-68FF5FE3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B829-660E-E4BD-816E-8CDCF4F6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09256EF-16C4-45EB-54AF-F24E49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CE65E2-9A89-756B-94C6-70AFE09F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28943C-193E-16A2-9136-276C7EF5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097E-C185-13BB-20EA-2ECFB6DA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23BE-F089-8EC7-5F69-2718DEBB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EA4A44-F2CD-56E5-5351-03E378F8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A7BFAE-04B8-D357-5C55-9263B36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063087-3D3E-241B-BEA1-37AAFFBD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0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B10E-54F9-C8F4-389E-6E3A1CC5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3C7E-D374-C65E-4854-E1B47E97F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A181A-623D-C588-627B-E0C8C0D9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28D18-1823-11E1-D7F0-04F6C901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7911EE-4764-71B8-2308-165037BE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2404204-CCF0-7221-D742-F178F9D2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96CB-65CC-0F54-71D0-59028DB2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DE1C-9759-A931-CF6C-CB643CE4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B1586-B5ED-6755-DBA2-AE34D4F92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D8DCF-2C49-55D9-A498-8A639B76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E275B-7FDB-857E-E72E-22DCF3EB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53D73CF-6EDF-D954-EF0C-F715735E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4E109F-D6E6-4D1C-BEAA-A8F60CB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0E7AF46-2B9B-910B-656D-723C8D0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14C1-C81C-1597-68F6-FFAAAED8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2306FD-6272-C812-499B-7EE4F85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FC80787-FA7B-DF23-BE36-C3CD0A96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6F8320-28A1-D3DC-6202-1752E4D4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934C4E-E824-9E8B-33AF-41B5F2FA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08042B-EB6D-AA87-87AC-DA5768B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BC7178-1B99-2A99-415E-BE94AC28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FDB7-8AD7-0D05-9F33-E959A201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DC25-F5F4-5584-BDF6-355EBB1B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02CE6-A40B-D6C5-1E66-3D647226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3389CD-9F73-B808-9658-A64ACA0C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822CC73-C17A-439B-FF3D-1FC9498E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1D007A-38B1-56BF-AE57-4BAC7A7D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B727-0FD7-910C-8422-24106AA8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20FAB-372B-D9D9-12EF-3871F29A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ECE5F-EEB1-74AE-7349-F941EE4D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152FA5-9F2B-ADF8-FE69-AA5798F6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244D2FF-CB05-B1DC-CBB6-9625CEC3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16659B5-D029-F4A5-7226-B14F6FB2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14CC1-ABB4-2F1D-7E75-7EC7918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9B445-A99F-607B-140F-CAC80922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F20564-3094-A22A-A69D-91E50E1E7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April 2023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F065198-03B1-F897-1613-2C6AB10E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Email kamal@iiit.ac.in for any questions on this slide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233FE4-A626-6AB0-FC80-A8AFFC47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n-US"/>
              <a:t>Slide Number </a:t>
            </a:r>
            <a:fld id="{FD30D7E8-FA91-4E4D-95FD-B7D22347ED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4E0A-0EEF-59A6-5BC2-F327D4151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“Redesign of Distributed Relational Databases” Perspectives after Thirty Years!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B7ABD-DAC3-0C2A-50C3-6DE260098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2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Kamalakar Karlapalem</a:t>
            </a:r>
          </a:p>
          <a:p>
            <a:r>
              <a:rPr lang="en-US" dirty="0"/>
              <a:t>IIIIT, Hyderabad, India. kamal@iiit.ac.in</a:t>
            </a:r>
          </a:p>
          <a:p>
            <a:r>
              <a:rPr lang="en-US" dirty="0"/>
              <a:t>Satya Valluri</a:t>
            </a:r>
          </a:p>
          <a:p>
            <a:r>
              <a:rPr lang="en-US" dirty="0"/>
              <a:t>Databricks, USA.</a:t>
            </a:r>
          </a:p>
          <a:p>
            <a:endParaRPr lang="en-US" dirty="0"/>
          </a:p>
          <a:p>
            <a:r>
              <a:rPr lang="en-US" dirty="0"/>
              <a:t>DASFAA 2023 Tutorial 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  <a:p>
            <a:r>
              <a:rPr lang="en-US" dirty="0"/>
              <a:t>Tianjin China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683B-0CB3-3745-3C6C-9CD52EBA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BF6B-7A0C-A679-1E4F-6B4B580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64BD-A411-56BF-B9F8-84E80717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3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Mixed Fragmentation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23382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E8C-0013-7100-97B5-7F2BD7C9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fragmentation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9214-2F87-2DE6-5814-DDA94329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set of queries </a:t>
            </a:r>
          </a:p>
          <a:p>
            <a:r>
              <a:rPr lang="en-US" dirty="0"/>
              <a:t>[Horizontal Fragments (HF)] Use predicates (Where clauses of SQL query) to horizontally fragment a relation</a:t>
            </a:r>
          </a:p>
          <a:p>
            <a:r>
              <a:rPr lang="en-US" dirty="0"/>
              <a:t>[Vertical Fragments (VF)] Use attributed accessed (Select part of SQL query) to vertically fragment a relation</a:t>
            </a:r>
          </a:p>
          <a:p>
            <a:r>
              <a:rPr lang="en-US" dirty="0"/>
              <a:t>Apply both HF and VF to get grid cells (small fragment) each pertaining to one VF and one HF</a:t>
            </a:r>
          </a:p>
          <a:p>
            <a:r>
              <a:rPr lang="en-US" dirty="0"/>
              <a:t>Merge grid cells to get Fragments called Mixed fragments. Queries access mixed fragments</a:t>
            </a:r>
          </a:p>
          <a:p>
            <a:pPr marL="0" indent="0" algn="ctr">
              <a:buNone/>
            </a:pPr>
            <a:r>
              <a:rPr lang="en-US" sz="2200" dirty="0"/>
              <a:t>A mixed fragmentation methodology for initial distributed database design </a:t>
            </a:r>
          </a:p>
          <a:p>
            <a:pPr marL="0" indent="0" algn="ctr">
              <a:buNone/>
            </a:pPr>
            <a:r>
              <a:rPr lang="en-US" sz="2200" dirty="0"/>
              <a:t>Navathe, Karlapalem, Ra </a:t>
            </a:r>
          </a:p>
          <a:p>
            <a:pPr marL="0" indent="0" algn="ctr">
              <a:buNone/>
            </a:pPr>
            <a:r>
              <a:rPr lang="en-US" sz="2200" dirty="0"/>
              <a:t>Journal of Computer and Software Engineering 1995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A1DD-2F41-132D-1A27-E694D1B7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4281-9A06-C069-7D7C-A699C325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0610-5911-475A-8D84-FC3C9955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D01-45C0-D845-7F7B-CA94D131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/>
          <a:lstStyle/>
          <a:p>
            <a:r>
              <a:rPr lang="en-US" dirty="0"/>
              <a:t>Mixed Fragments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1D29D-C992-E08B-F608-D3DA2A588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7099"/>
            <a:ext cx="6584632" cy="4297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2DC09-82EA-2DE2-C750-4F832C000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63" y="1637099"/>
            <a:ext cx="2730817" cy="191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DB99E-5FA8-D3BF-617A-9A8493D4D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62" y="3997055"/>
            <a:ext cx="2730817" cy="2044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A2363-9984-FD1A-400F-0584E1D3B9E0}"/>
              </a:ext>
            </a:extLst>
          </p:cNvPr>
          <p:cNvSpPr txBox="1"/>
          <p:nvPr/>
        </p:nvSpPr>
        <p:spPr>
          <a:xfrm>
            <a:off x="438837" y="1965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161B6-2132-8CF0-E131-CF27CCE3ADAA}"/>
              </a:ext>
            </a:extLst>
          </p:cNvPr>
          <p:cNvSpPr txBox="1"/>
          <p:nvPr/>
        </p:nvSpPr>
        <p:spPr>
          <a:xfrm>
            <a:off x="438837" y="4248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C5C00-764D-0574-D65D-32D13B991959}"/>
              </a:ext>
            </a:extLst>
          </p:cNvPr>
          <p:cNvSpPr txBox="1"/>
          <p:nvPr/>
        </p:nvSpPr>
        <p:spPr>
          <a:xfrm>
            <a:off x="438837" y="5177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5AB32-8461-6C59-4CCC-D30A0EAB7CC8}"/>
              </a:ext>
            </a:extLst>
          </p:cNvPr>
          <p:cNvSpPr txBox="1"/>
          <p:nvPr/>
        </p:nvSpPr>
        <p:spPr>
          <a:xfrm>
            <a:off x="438837" y="310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BB9D7-B74D-4AE7-9696-E8DC49BA569F}"/>
              </a:ext>
            </a:extLst>
          </p:cNvPr>
          <p:cNvSpPr txBox="1"/>
          <p:nvPr/>
        </p:nvSpPr>
        <p:spPr>
          <a:xfrm>
            <a:off x="1361727" y="59350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C17AA-3966-BE80-58A7-D3F1716792E0}"/>
              </a:ext>
            </a:extLst>
          </p:cNvPr>
          <p:cNvSpPr txBox="1"/>
          <p:nvPr/>
        </p:nvSpPr>
        <p:spPr>
          <a:xfrm>
            <a:off x="4516407" y="58653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9E107-168B-E940-8AED-51153DB64508}"/>
              </a:ext>
            </a:extLst>
          </p:cNvPr>
          <p:cNvSpPr txBox="1"/>
          <p:nvPr/>
        </p:nvSpPr>
        <p:spPr>
          <a:xfrm>
            <a:off x="6230907" y="5880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592D8-A611-0A19-DEBD-9E91CF8D32AC}"/>
              </a:ext>
            </a:extLst>
          </p:cNvPr>
          <p:cNvSpPr txBox="1"/>
          <p:nvPr/>
        </p:nvSpPr>
        <p:spPr>
          <a:xfrm>
            <a:off x="2881917" y="59350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026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Redesign Problem</a:t>
            </a:r>
          </a:p>
        </p:txBody>
      </p:sp>
    </p:spTree>
    <p:extLst>
      <p:ext uri="{BB962C8B-B14F-4D97-AF65-F5344CB8AC3E}">
        <p14:creationId xmlns:p14="http://schemas.microsoft.com/office/powerpoint/2010/main" val="122995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B0B8-8127-E392-F3FE-472EAF46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C12D-4EA3-DD94-E7F2-8F31200C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changes in queries or applications a given fragmentation and allocation schema does not perform well and has to be changed.</a:t>
            </a:r>
          </a:p>
          <a:p>
            <a:r>
              <a:rPr lang="en-US" b="1" dirty="0"/>
              <a:t>Corrective Redesign: </a:t>
            </a:r>
            <a:r>
              <a:rPr lang="en-US" dirty="0"/>
              <a:t>Every once in a while use the fragmentation and allocation algorithms to generate a new design based on revised set of queries.</a:t>
            </a:r>
          </a:p>
          <a:p>
            <a:r>
              <a:rPr lang="en-US" b="1" dirty="0"/>
              <a:t>Preventive Redesign: </a:t>
            </a:r>
            <a:r>
              <a:rPr lang="en-US" dirty="0"/>
              <a:t>In case we know the queries that will execute next, one can change the design to suit those set of queries.</a:t>
            </a:r>
          </a:p>
          <a:p>
            <a:r>
              <a:rPr lang="en-US" dirty="0"/>
              <a:t>Adaptive Redesign: The design adapts to the current query mix. The resign is a continuous process identifying queries whose performance has to be enhanced through redesign.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B943-EAC9-AA8C-9421-A939B588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65C9-2FF8-8527-1DC4-10472981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5FBF-CF48-0F9E-CA1D-48DBA324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8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Materialization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410540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39A8-B748-CC1B-9BA2-E332C7AE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C510-B6AF-296B-38EA-78C04D09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populated distributed database that adheres to a given fragmentation and allocation schema exists.</a:t>
            </a:r>
          </a:p>
          <a:p>
            <a:r>
              <a:rPr lang="en-US" dirty="0"/>
              <a:t>A new fragmentation and allocation schema is decided. </a:t>
            </a:r>
          </a:p>
          <a:p>
            <a:r>
              <a:rPr lang="en-US" dirty="0"/>
              <a:t>The data in the populated distributed database has to be materialized as per the new fragmentation and allocation schema.</a:t>
            </a:r>
          </a:p>
          <a:p>
            <a:r>
              <a:rPr lang="en-US" dirty="0"/>
              <a:t>Materialization takes time, and would require handling of queries and transactions while it happens.</a:t>
            </a:r>
          </a:p>
          <a:p>
            <a:r>
              <a:rPr lang="en-US" dirty="0"/>
              <a:t>Algorithms to correctly materialize new fragmentation and allocation schema were developed.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26EA-69E4-5C77-3923-97D1E661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C128-3213-AD25-B470-46E3A3B0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1603-8731-6271-757A-FC8201B4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5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E085-5D37-C9FF-5D57-8004F549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703370" y="826141"/>
            <a:ext cx="2210592" cy="756219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DAC96-EF9F-9836-49C9-B6C491CB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71" y="112738"/>
            <a:ext cx="4148254" cy="272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24EA2-224C-4584-0C9D-EEBC0E8F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6" y="2833636"/>
            <a:ext cx="4906537" cy="3278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CDB6E-1B63-3BA9-2A7D-42BAD8C7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29" y="3363732"/>
            <a:ext cx="4247100" cy="3418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F50E04-D23B-E6C2-EED1-637DEA502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573" y="-6250"/>
            <a:ext cx="4817327" cy="3423424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843CB3-87F5-A9C8-2924-F3361FA6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6F08-F33C-EE57-6278-160CC5D0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693046-3D48-6CCD-C045-F6BCFDE9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490B78-168D-0867-FB37-0BE66E939139}"/>
              </a:ext>
            </a:extLst>
          </p:cNvPr>
          <p:cNvSpPr/>
          <p:nvPr/>
        </p:nvSpPr>
        <p:spPr>
          <a:xfrm>
            <a:off x="6505429" y="3396365"/>
            <a:ext cx="4122785" cy="335290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26313D-A2A7-1FA1-99BD-E27689042A6D}"/>
              </a:ext>
            </a:extLst>
          </p:cNvPr>
          <p:cNvSpPr/>
          <p:nvPr/>
        </p:nvSpPr>
        <p:spPr>
          <a:xfrm>
            <a:off x="5686573" y="64272"/>
            <a:ext cx="4727962" cy="32758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655D-E87F-7F51-ADDD-FCB9677F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22" y="369006"/>
            <a:ext cx="49957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Query </a:t>
            </a:r>
            <a:br>
              <a:rPr lang="en-US" dirty="0"/>
            </a:br>
            <a:r>
              <a:rPr lang="en-US" dirty="0"/>
              <a:t>Optimization Solution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502AF-7ED8-051B-8B78-89D73D9E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59" y="166559"/>
            <a:ext cx="5828096" cy="6041735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1EE44EA-2D62-37DA-3DCD-29E24C8B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776624-A840-DA47-40CE-864067FF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6C68-ECA4-8CD6-B73C-10E1F44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69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Estimating Transaction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79411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B45-9525-5A3F-FD34-22E5EF1D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DCCA-D98F-BACB-3B20-CCD6DBBC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Redesign of Distributed Relational Databases</a:t>
            </a:r>
          </a:p>
          <a:p>
            <a:r>
              <a:rPr lang="en-US" dirty="0"/>
              <a:t>Local Parallel/Distributed &amp; Global distributed</a:t>
            </a:r>
          </a:p>
          <a:p>
            <a:r>
              <a:rPr lang="en-US" dirty="0"/>
              <a:t>Aspects of Current Distributed Database Processing</a:t>
            </a:r>
          </a:p>
          <a:p>
            <a:r>
              <a:rPr lang="en-US" dirty="0"/>
              <a:t>Open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FEF6-54B9-DC42-7447-4069969B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38F3-1B2A-6A8D-BA0F-26F7C1CD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DF0F-CBE5-1A27-B57F-A9DD410C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4EE2-AC7B-4E6A-A0D8-D13E02A9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Distributed Transactions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5E9F-CFC4-7BE5-9C5D-55203A9E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35" y="1598616"/>
            <a:ext cx="5040351" cy="4315522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606B5F-488C-5EF9-805E-2827E7AC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54EB21D-1E0C-5CEF-66C3-4CDB9AEF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CDD9-E89D-EEE3-87D2-E92CACEE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8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304B-5C45-806F-3D69-DA6445C3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dirty="0"/>
              <a:t>Simulation Model for Lock Manager Contention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361CA-495A-E70F-4011-DB3D4B47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447" y="1268683"/>
            <a:ext cx="5918131" cy="5224192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E4BD1B-38DE-4C22-D596-5264E6D4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FB2EBD-5CD5-B28B-FA6A-7FFB466C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12FA-B3EE-E047-E7B9-D48BE39F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3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CAFB-F38C-BB48-76E5-F26A03BB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0" y="0"/>
            <a:ext cx="1905000" cy="933097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E8277-5ABE-172B-D3B0-4E4BFAAE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0" y="3133313"/>
            <a:ext cx="4594302" cy="298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F3BF9-21E0-1487-8061-96771865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03" y="3133313"/>
            <a:ext cx="4415883" cy="2709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18B91-0A95-F09C-1C67-ADBCE7D38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51" y="-20339"/>
            <a:ext cx="4549698" cy="2810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699B31-C501-7828-D796-B9BD1B991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85" y="76656"/>
            <a:ext cx="4638907" cy="2943922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236480-E8D1-1668-D2A5-1418FA19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08DB9F-1D4A-22D7-6FA0-B40B8DC9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B891-C97F-72DA-73F7-3CF7A30F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3CAEE-569D-7116-E1F2-1EE80E809DB8}"/>
              </a:ext>
            </a:extLst>
          </p:cNvPr>
          <p:cNvSpPr txBox="1"/>
          <p:nvPr/>
        </p:nvSpPr>
        <p:spPr>
          <a:xfrm flipH="1">
            <a:off x="1596522" y="6039945"/>
            <a:ext cx="27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transactions/second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3928F-0A76-25E0-4BBE-8AFAEF0C6616}"/>
              </a:ext>
            </a:extLst>
          </p:cNvPr>
          <p:cNvSpPr txBox="1"/>
          <p:nvPr/>
        </p:nvSpPr>
        <p:spPr>
          <a:xfrm>
            <a:off x="6554497" y="5778295"/>
            <a:ext cx="39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Transactions per second</a:t>
            </a:r>
          </a:p>
        </p:txBody>
      </p:sp>
    </p:spTree>
    <p:extLst>
      <p:ext uri="{BB962C8B-B14F-4D97-AF65-F5344CB8AC3E}">
        <p14:creationId xmlns:p14="http://schemas.microsoft.com/office/powerpoint/2010/main" val="144698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Preventive Redesign</a:t>
            </a:r>
          </a:p>
        </p:txBody>
      </p:sp>
    </p:spTree>
    <p:extLst>
      <p:ext uri="{BB962C8B-B14F-4D97-AF65-F5344CB8AC3E}">
        <p14:creationId xmlns:p14="http://schemas.microsoft.com/office/powerpoint/2010/main" val="44808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AF84-87D9-D43E-924E-2C8F8A50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Redesign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DA98-8628-7400-EB05-4307D17B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Markov Decision Process</a:t>
            </a:r>
          </a:p>
          <a:p>
            <a:r>
              <a:rPr lang="en-US" dirty="0"/>
              <a:t>Basis</a:t>
            </a:r>
          </a:p>
          <a:p>
            <a:pPr lvl="1"/>
            <a:r>
              <a:rPr lang="en-US" dirty="0"/>
              <a:t>If the current set of applications changes from set A to set B, and if the current distributed database design is D1, then the policy gives the Design that needs to be used for the longer-term optimal execution of all transactions.</a:t>
            </a:r>
          </a:p>
          <a:p>
            <a:r>
              <a:rPr lang="en-US" dirty="0"/>
              <a:t>Inputs: Probability Transition Matrix, Reward Matrix, Materialization cost Matrix</a:t>
            </a:r>
          </a:p>
          <a:p>
            <a:r>
              <a:rPr lang="en-IN" dirty="0"/>
              <a:t>Output: Redesign Policy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26B8-AB5A-FCB9-FBF9-8BCB2A8E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6083-7B8E-BF09-E106-F2817336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1C4A-80D0-C3EF-02FA-3C169BD8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43D-70B7-952B-69D3-CB86C04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Markov Process and Redesign Policy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03C98-3107-DB4C-D005-42F2DA05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29" y="1458951"/>
            <a:ext cx="4951141" cy="4549698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FFB3288-D55B-8A95-CC21-123FA045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FD6A622-FBAD-D848-DD4E-7AD470BE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FD2D-8900-4B53-1AE3-A433BD1A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71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29A6-8157-0D66-7A6D-B11341C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Optimal Redesign Policy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0B4EE-2FC6-09D8-D7DC-55E8D319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98" y="1199306"/>
            <a:ext cx="6463519" cy="5540160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788F64E-C1B9-29FE-0048-8715B199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DDD9F5-DC58-3AA1-5EE0-07832F76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3DE8-0021-DE87-D561-AE26FE53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8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71E3-D653-B053-B731-7BB289AF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Points – in 1992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7CE4-F39C-C167-44BA-934A8707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Redesign incurs materialization cost</a:t>
            </a:r>
          </a:p>
          <a:p>
            <a:r>
              <a:rPr lang="en-US" dirty="0"/>
              <a:t>Preventive redesign works when the application classes are stated clearly</a:t>
            </a:r>
          </a:p>
          <a:p>
            <a:r>
              <a:rPr lang="en-US" dirty="0"/>
              <a:t>Adaptive design works when materialization costs can be amortized</a:t>
            </a:r>
          </a:p>
          <a:p>
            <a:r>
              <a:rPr lang="en-US" dirty="0"/>
              <a:t>Corrective redesign is straightforward but incurs materialization costs.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5E0F-6744-4ADB-B9A9-3A986CAE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9476-0D1A-50C0-29B1-9103CC07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AB0F-15FE-C381-9EB5-B78357C0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518"/>
            <a:ext cx="10515600" cy="27879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Locally Parallel Data Partitioning and Execution Solutions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Satya Valluri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Data Bricks</a:t>
            </a:r>
          </a:p>
        </p:txBody>
      </p:sp>
    </p:spTree>
    <p:extLst>
      <p:ext uri="{BB962C8B-B14F-4D97-AF65-F5344CB8AC3E}">
        <p14:creationId xmlns:p14="http://schemas.microsoft.com/office/powerpoint/2010/main" val="325737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Relook Distributed Database Design </a:t>
            </a:r>
            <a:br>
              <a:rPr lang="en-US" dirty="0"/>
            </a:br>
            <a:r>
              <a:rPr lang="en-US" dirty="0"/>
              <a:t>Circa 2023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D08BA1-8B93-29C1-26E5-51235697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8CA312-5F1D-9B37-DE6B-4DADEDBB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3173D-24F7-8E88-267D-2FFE8B25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2140-8D62-1F1D-A4A0-0F913CC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1406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ABE9-495D-ACD5-B881-ED54B714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Query Execution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354C-AD12-0F9D-B177-990B1677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Parallel DBMS community also considers some of the techniques of distributed database design </a:t>
            </a:r>
          </a:p>
          <a:p>
            <a:r>
              <a:rPr lang="en-US" dirty="0"/>
              <a:t>Systems like Gamma, and Teradata – use fixed horizontal fragmentation techniques based on random, range, and hash placement of rows across the parallel system</a:t>
            </a:r>
          </a:p>
          <a:p>
            <a:r>
              <a:rPr lang="en-IN" dirty="0"/>
              <a:t>Onus is on simple query data localization and result combination</a:t>
            </a:r>
          </a:p>
          <a:p>
            <a:r>
              <a:rPr lang="en-IN" dirty="0"/>
              <a:t>Current solutions like Map-Reduce, and others expand the horizontal fragmentation </a:t>
            </a:r>
            <a:r>
              <a:rPr lang="en-US" dirty="0"/>
              <a:t>for efficient execution of queries while keeping query optimization simple</a:t>
            </a:r>
            <a:r>
              <a:rPr lang="en-IN" dirty="0"/>
              <a:t>.</a:t>
            </a:r>
          </a:p>
          <a:p>
            <a:r>
              <a:rPr lang="en-IN" dirty="0"/>
              <a:t>Vertica uses extreme vertical partitioning for storage and efficient query execution.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8F68-30DB-A490-6D1F-D0AA765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792A-60B7-6162-89B3-8DEF4FA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A452-9AA3-8611-F734-CBB4D0A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91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602-4C17-CDED-AE9A-6068B67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Parallel, Global Distributed Architecture (LPGD)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81B0CF-CA21-770E-653E-C620B162CAFA}"/>
              </a:ext>
            </a:extLst>
          </p:cNvPr>
          <p:cNvSpPr/>
          <p:nvPr/>
        </p:nvSpPr>
        <p:spPr>
          <a:xfrm>
            <a:off x="4569178" y="4139140"/>
            <a:ext cx="3149600" cy="1738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Parallel –</a:t>
            </a:r>
          </a:p>
          <a:p>
            <a:pPr algn="ctr"/>
            <a:r>
              <a:rPr lang="en-US" dirty="0"/>
              <a:t>Use any of the parallel processing solutions to execute queries efficiently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939FF-8733-AC07-C6AD-4D3B170067DD}"/>
              </a:ext>
            </a:extLst>
          </p:cNvPr>
          <p:cNvSpPr/>
          <p:nvPr/>
        </p:nvSpPr>
        <p:spPr>
          <a:xfrm>
            <a:off x="4069645" y="1382888"/>
            <a:ext cx="4148666" cy="1738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 Distributed –</a:t>
            </a:r>
          </a:p>
          <a:p>
            <a:pPr algn="ctr"/>
            <a:r>
              <a:rPr lang="en-US" dirty="0"/>
              <a:t>Consider globally distributed database with fragmentation and allocation with its aim to reduce – irrelevant data access and irrelevant data transfer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4F505-C716-6A64-54C6-D68F938035E5}"/>
              </a:ext>
            </a:extLst>
          </p:cNvPr>
          <p:cNvSpPr/>
          <p:nvPr/>
        </p:nvSpPr>
        <p:spPr>
          <a:xfrm>
            <a:off x="8218311" y="4139140"/>
            <a:ext cx="3149600" cy="1738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Parallel –</a:t>
            </a:r>
          </a:p>
          <a:p>
            <a:pPr algn="ctr"/>
            <a:r>
              <a:rPr lang="en-US" dirty="0"/>
              <a:t>Use any of the parallel processing solutions to execute queries efficiently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4DFB24-46CF-53AF-18BD-87FAB17D7D80}"/>
              </a:ext>
            </a:extLst>
          </p:cNvPr>
          <p:cNvSpPr/>
          <p:nvPr/>
        </p:nvSpPr>
        <p:spPr>
          <a:xfrm>
            <a:off x="920045" y="4139140"/>
            <a:ext cx="3149600" cy="1738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Parallel –</a:t>
            </a:r>
          </a:p>
          <a:p>
            <a:pPr algn="ctr"/>
            <a:r>
              <a:rPr lang="en-US" dirty="0"/>
              <a:t>Use any of the parallel processing solutions to execute queries efficiently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DB8DE4-A5A4-DB2D-7333-39608671584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494845" y="3121377"/>
            <a:ext cx="3649133" cy="101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BB5D69-055F-0AD0-648D-745C30BBF59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143978" y="3121377"/>
            <a:ext cx="0" cy="101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0EC81B-542F-E018-37B4-FE64F4F71A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43978" y="3121377"/>
            <a:ext cx="3649133" cy="101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688D02-2BFE-3CAE-1D86-F0CEECA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C110B4-FC2F-3372-529C-A02A588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6D8E1EF-A5B2-B978-6BC0-7E96D91A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4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118F-1144-CA39-C9B1-CC394B71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LPGD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BB44-E63F-28DD-18A4-32CDF8F0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transparency between local parallel and globally distributed.</a:t>
            </a:r>
          </a:p>
          <a:p>
            <a:r>
              <a:rPr lang="en-US" dirty="0"/>
              <a:t>Local systems can use efficient local storage and parallel processing solutions without impacting the globally distributed database.</a:t>
            </a:r>
          </a:p>
          <a:p>
            <a:r>
              <a:rPr lang="en-IN" dirty="0"/>
              <a:t>Global distributed database design can use advanced fragmentation and allocation techniques to determine local databases.</a:t>
            </a:r>
          </a:p>
          <a:p>
            <a:r>
              <a:rPr lang="en-IN" dirty="0"/>
              <a:t>The transparency and execution are complimentary.</a:t>
            </a:r>
          </a:p>
          <a:p>
            <a:r>
              <a:rPr lang="en-IN" dirty="0"/>
              <a:t>The distributed database design can design while considering the parallel processing capability of local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A6DE-795F-A1D2-D4DA-7EA584E3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7154-C06E-4268-6571-DFD27675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A3BD-DA82-2C82-7AFC-D2CAD316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6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92C9-D7D6-173F-88EA-152D6647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/ Data Dependency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18D050-29DA-F3EE-BB02-0B1383E2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7251"/>
              </p:ext>
            </p:extLst>
          </p:nvPr>
        </p:nvGraphicFramePr>
        <p:xfrm>
          <a:off x="873917" y="1196522"/>
          <a:ext cx="10444165" cy="3975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9138">
                  <a:extLst>
                    <a:ext uri="{9D8B030D-6E8A-4147-A177-3AD203B41FA5}">
                      <a16:colId xmlns:a16="http://schemas.microsoft.com/office/drawing/2014/main" val="958621069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254996518"/>
                    </a:ext>
                  </a:extLst>
                </a:gridCol>
                <a:gridCol w="2828927">
                  <a:extLst>
                    <a:ext uri="{9D8B030D-6E8A-4147-A177-3AD203B41FA5}">
                      <a16:colId xmlns:a16="http://schemas.microsoft.com/office/drawing/2014/main" val="2182658286"/>
                    </a:ext>
                  </a:extLst>
                </a:gridCol>
              </a:tblGrid>
              <a:tr h="1385714">
                <a:tc>
                  <a:txBody>
                    <a:bodyPr/>
                    <a:lstStyle/>
                    <a:p>
                      <a:r>
                        <a:rPr lang="en-US" sz="3200" dirty="0" err="1"/>
                        <a:t>Data↓Query</a:t>
                      </a:r>
                      <a:r>
                        <a:rPr lang="en-US" sz="3200" dirty="0"/>
                        <a:t> Access→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 of queries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80% of Queries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19446"/>
                  </a:ext>
                </a:extLst>
              </a:tr>
              <a:tr h="1204023">
                <a:tc>
                  <a:txBody>
                    <a:bodyPr/>
                    <a:lstStyle/>
                    <a:p>
                      <a:r>
                        <a:rPr lang="en-US" sz="3200" dirty="0"/>
                        <a:t>20% of Data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Fragmentation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Sharding</a:t>
                      </a:r>
                      <a:r>
                        <a:rPr lang="en-US" sz="3200" dirty="0"/>
                        <a:t> 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29959"/>
                  </a:ext>
                </a:extLst>
              </a:tr>
              <a:tr h="1385714">
                <a:tc>
                  <a:txBody>
                    <a:bodyPr/>
                    <a:lstStyle/>
                    <a:p>
                      <a:r>
                        <a:rPr lang="en-US" sz="3200" dirty="0"/>
                        <a:t>80% of Data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Sharding</a:t>
                      </a:r>
                      <a:r>
                        <a:rPr lang="en-US" sz="3200" dirty="0"/>
                        <a:t>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Fragmentation &amp; </a:t>
                      </a:r>
                      <a:r>
                        <a:rPr lang="en-US" sz="3200" dirty="0" err="1"/>
                        <a:t>Sharding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89555"/>
                  </a:ext>
                </a:extLst>
              </a:tr>
            </a:tbl>
          </a:graphicData>
        </a:graphic>
      </p:graphicFrame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E406D3-2A24-AA0A-1544-47B9048D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D00AC0-EFB3-9BEE-CC6F-E43881AA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920CAC-3E10-B28D-AC1B-F5EB50F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683C1-7FB1-760E-1670-455896CFB536}"/>
              </a:ext>
            </a:extLst>
          </p:cNvPr>
          <p:cNvSpPr txBox="1"/>
          <p:nvPr/>
        </p:nvSpPr>
        <p:spPr>
          <a:xfrm>
            <a:off x="873917" y="4803041"/>
            <a:ext cx="897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skew can provide for a 20%/80% split of data access and impact fragmentation. Knowing which fragment to access or not will reduce query execution cost.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936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9C1B-B105-3140-2D24-042B55B6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and Storage Compute Capability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5709-7B73-9680-F1F2-5693E115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model storage compute capability is that storage dynamically delivers fragments based on query requirements.</a:t>
            </a:r>
          </a:p>
          <a:p>
            <a:r>
              <a:rPr lang="en-US" dirty="0"/>
              <a:t>Fragmentation can complement storage computing capability by efficiently processing partial selects on fragments. Hence a finer level of fragmentation is not needed.</a:t>
            </a:r>
          </a:p>
          <a:p>
            <a:r>
              <a:rPr lang="en-US" dirty="0"/>
              <a:t>The allocation can be simplified because of fewer fragments.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E440-6F5E-A682-06D0-58DD6A56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C6F9-6EAF-AAF1-E125-BE282057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A366-D64E-B48D-8877-410F5BF8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73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70E1-EBE1-5AA8-71B8-6CD14B48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designers choice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EDA8-20EC-1953-DCFC-917FCAF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Even if 2 TB of irrelevant data is accessed, it adds to about 1000 seconds to query execution time + additional data transfer and compute time, if any.</a:t>
            </a:r>
          </a:p>
          <a:p>
            <a:r>
              <a:rPr lang="en-US" dirty="0"/>
              <a:t>Modern distributed database systems can execute queries that access even more irrelevant data and move irrelevant data.</a:t>
            </a:r>
          </a:p>
          <a:p>
            <a:r>
              <a:rPr lang="en-IN" dirty="0"/>
              <a:t>Thus, a coordinated effort to map fragmentation got from queries to exploit judiciously </a:t>
            </a:r>
            <a:r>
              <a:rPr lang="en-IN" dirty="0" err="1"/>
              <a:t>sharding</a:t>
            </a:r>
            <a:r>
              <a:rPr lang="en-IN" dirty="0"/>
              <a:t> to reduce irrelevant data access in a dynamic environment is a challenging problem. </a:t>
            </a:r>
          </a:p>
          <a:p>
            <a:r>
              <a:rPr lang="en-IN" dirty="0"/>
              <a:t>Over time, as database sizes even increase, the cost for storage and computing increases dollar cost for query execution becomes a concern.</a:t>
            </a:r>
          </a:p>
          <a:p>
            <a:r>
              <a:rPr lang="en-IN" dirty="0"/>
              <a:t> Reward-based approaches to dynamically decide on </a:t>
            </a:r>
            <a:r>
              <a:rPr lang="en-IN" dirty="0" err="1"/>
              <a:t>sharding</a:t>
            </a:r>
            <a:r>
              <a:rPr lang="en-IN" dirty="0"/>
              <a:t> can work better if the relations are already fragmented.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02C6-1757-7675-9A75-F19DAB4E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77E2-C4D7-1CD3-67ED-DA944967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6992-5478-30B0-4A99-22AD4F7D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51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ED0A-BBA3-2052-DC79-EC482F6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0F44-D62B-2CBA-BDDB-FB7EE9F6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30-year-old work on ‘redesign of distributed relational databases’</a:t>
            </a:r>
          </a:p>
          <a:p>
            <a:r>
              <a:rPr lang="en-US" dirty="0"/>
              <a:t>Gave an overview of current distributed database systems architecture across various dimensions</a:t>
            </a:r>
          </a:p>
          <a:p>
            <a:r>
              <a:rPr lang="en-IN" dirty="0"/>
              <a:t>Provided a fragmentation perspective for distributed database designers for designing their databases.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F531-8518-9B35-DB87-37EDFE59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D4EB-72BB-5B8A-99EF-4EB7B2CF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FF24-A731-26C2-829B-770F4900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5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F327-FD1C-E4D3-8AAF-E71D573B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(1992) </a:t>
            </a:r>
            <a:r>
              <a:rPr lang="en-US" dirty="0" err="1"/>
              <a:t>Ozsu</a:t>
            </a:r>
            <a:r>
              <a:rPr lang="en-US" dirty="0"/>
              <a:t> &amp;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8F4C-758A-CC62-DB36-8FC273A8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database as a collection of multiple, logically interrelated databases located at the nodes of a distributed system. </a:t>
            </a:r>
          </a:p>
          <a:p>
            <a:pPr lvl="1"/>
            <a:r>
              <a:rPr lang="en-US" dirty="0"/>
              <a:t>Multiple sites connected by a WAN (may be LAN)</a:t>
            </a:r>
          </a:p>
          <a:p>
            <a:r>
              <a:rPr lang="en-US" dirty="0"/>
              <a:t>A Distributed database Management system as the software system that permits the management of the distributed database and makes the distribution transparent to the users.</a:t>
            </a:r>
          </a:p>
          <a:p>
            <a:pPr lvl="1"/>
            <a:r>
              <a:rPr lang="en-US" dirty="0"/>
              <a:t>Key point is ‘distribution transparent to users’.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0692-16CB-C634-4C7E-A72F9394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A30D-31F3-BA77-7570-48361969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C1CD-7FA4-DCF6-414C-AFA6B01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3146A5-4E0E-7AC8-BB15-775201A665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0421" y="1066800"/>
            <a:ext cx="8421688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235A76-D5EA-8D0D-51F7-3956A052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81A2C0-50D4-5604-ACB3-03EBD5E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3CE651-7F70-A6DA-54AF-DBAAA92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14E3C9-4C16-A886-3E3F-CFA8D3D422F6}"/>
              </a:ext>
            </a:extLst>
          </p:cNvPr>
          <p:cNvGrpSpPr/>
          <p:nvPr/>
        </p:nvGrpSpPr>
        <p:grpSpPr>
          <a:xfrm>
            <a:off x="747215" y="1257300"/>
            <a:ext cx="8686800" cy="4343400"/>
            <a:chOff x="228600" y="1752600"/>
            <a:chExt cx="8686800" cy="4343400"/>
          </a:xfrm>
        </p:grpSpPr>
        <p:sp>
          <p:nvSpPr>
            <p:cNvPr id="5" name="AutoShape 55">
              <a:extLst>
                <a:ext uri="{FF2B5EF4-FFF2-40B4-BE49-F238E27FC236}">
                  <a16:creationId xmlns:a16="http://schemas.microsoft.com/office/drawing/2014/main" id="{D38CF5AC-3FD1-EDB5-5D46-A74E3AFE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1242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56">
              <a:extLst>
                <a:ext uri="{FF2B5EF4-FFF2-40B4-BE49-F238E27FC236}">
                  <a16:creationId xmlns:a16="http://schemas.microsoft.com/office/drawing/2014/main" id="{9F82C8F3-422A-1281-8966-ED4237FF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2672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7">
              <a:extLst>
                <a:ext uri="{FF2B5EF4-FFF2-40B4-BE49-F238E27FC236}">
                  <a16:creationId xmlns:a16="http://schemas.microsoft.com/office/drawing/2014/main" id="{1259AC74-52EE-0CEB-03B5-7031CAB8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52578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58">
              <a:extLst>
                <a:ext uri="{FF2B5EF4-FFF2-40B4-BE49-F238E27FC236}">
                  <a16:creationId xmlns:a16="http://schemas.microsoft.com/office/drawing/2014/main" id="{6EC7B629-4A54-3F33-A98A-D91A97C4D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1336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812783E7-3058-4263-CA5C-77A6FE3581BF}"/>
                </a:ext>
              </a:extLst>
            </p:cNvPr>
            <p:cNvPicPr>
              <a:picLocks noGrp="1" noChangeAspect="1" noChangeArrowheads="1"/>
            </p:cNvPicPr>
            <p:nvPr>
              <p:ph sz="quarter"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386513" y="5091113"/>
              <a:ext cx="1004887" cy="1004887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919031F5-5985-7A63-F0F4-F22206757138}"/>
                </a:ext>
              </a:extLst>
            </p:cNvPr>
            <p:cNvPicPr>
              <a:picLocks noGrp="1" noChangeAspect="1" noChangeArrowheads="1"/>
            </p:cNvPicPr>
            <p:nvPr>
              <p:ph sz="quarter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386513" y="1885950"/>
              <a:ext cx="1004887" cy="1004888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3C0DC058-E939-359F-5C50-ABC9110FF536}"/>
                </a:ext>
              </a:extLst>
            </p:cNvPr>
            <p:cNvPicPr>
              <a:picLocks noGrp="1" noChangeAspect="1" noChangeArrowheads="1"/>
            </p:cNvPicPr>
            <p:nvPr>
              <p:ph sz="quarter" idx="3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386513" y="4038600"/>
              <a:ext cx="1004887" cy="1004888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9426FCB1-18E1-8B0E-CF2A-8EA5E755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429000"/>
              <a:ext cx="1219200" cy="1371600"/>
            </a:xfrm>
            <a:prstGeom prst="can">
              <a:avLst>
                <a:gd name="adj" fmla="val 28125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C57549B8-D921-7F4B-D118-390729113651}"/>
                </a:ext>
              </a:extLst>
            </p:cNvPr>
            <p:cNvPicPr>
              <a:picLocks noGrp="1" noChangeAspect="1" noChangeArrowheads="1"/>
            </p:cNvPicPr>
            <p:nvPr>
              <p:ph sz="quarter" idx="4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324600" y="2971800"/>
              <a:ext cx="1004888" cy="1004888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46B8FDC7-B4B6-B189-6D5C-4BD4AE203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2514600"/>
              <a:ext cx="457200" cy="3124200"/>
              <a:chOff x="3840" y="1584"/>
              <a:chExt cx="288" cy="1968"/>
            </a:xfrm>
          </p:grpSpPr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A279F551-7897-08E7-E563-98B3916E1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8C742CCC-1530-020D-B82A-F8AC9288D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4921E58E-A1A2-63C7-3A0C-7FE9D13F3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6C2B4EED-8A0C-8A8B-1C77-95A60C5EE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21">
                <a:extLst>
                  <a:ext uri="{FF2B5EF4-FFF2-40B4-BE49-F238E27FC236}">
                    <a16:creationId xmlns:a16="http://schemas.microsoft.com/office/drawing/2014/main" id="{453312DD-2CDD-076B-F589-848293BED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57640C53-4F8A-8839-CAAA-B9DAB5FB4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868738"/>
              <a:ext cx="106680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en-US" sz="1600">
                  <a:solidFill>
                    <a:schemeClr val="bg1"/>
                  </a:solidFill>
                </a:rPr>
                <a:t>Global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4C3E0283-63EE-BEE7-3E9F-F12AB38B4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75" y="3448050"/>
              <a:ext cx="914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Abstract</a:t>
              </a:r>
            </a:p>
          </p:txBody>
        </p:sp>
        <p:pic>
          <p:nvPicPr>
            <p:cNvPr id="17" name="Picture 24">
              <a:extLst>
                <a:ext uri="{FF2B5EF4-FFF2-40B4-BE49-F238E27FC236}">
                  <a16:creationId xmlns:a16="http://schemas.microsoft.com/office/drawing/2014/main" id="{88898121-9175-2AEE-FA51-F028287E9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657600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28E89175-793C-4DAD-2814-3101369B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819525"/>
              <a:ext cx="990600" cy="381000"/>
            </a:xfrm>
            <a:prstGeom prst="rightArrow">
              <a:avLst>
                <a:gd name="adj1" fmla="val 50000"/>
                <a:gd name="adj2" fmla="val 6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C4F28EC1-6256-3CCD-75B4-22E2DB304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713" y="3382963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Query</a:t>
              </a:r>
            </a:p>
          </p:txBody>
        </p:sp>
        <p:grpSp>
          <p:nvGrpSpPr>
            <p:cNvPr id="20" name="Group 27">
              <a:extLst>
                <a:ext uri="{FF2B5EF4-FFF2-40B4-BE49-F238E27FC236}">
                  <a16:creationId xmlns:a16="http://schemas.microsoft.com/office/drawing/2014/main" id="{A97FD482-10BC-5F67-EB73-81B78348A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1075" y="1752600"/>
              <a:ext cx="1000125" cy="4240213"/>
              <a:chOff x="2832" y="1104"/>
              <a:chExt cx="630" cy="2671"/>
            </a:xfrm>
          </p:grpSpPr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1880B6F-04DD-DA9A-EFAC-9923E6613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104"/>
                <a:ext cx="630" cy="2671"/>
              </a:xfrm>
              <a:custGeom>
                <a:avLst/>
                <a:gdLst>
                  <a:gd name="T0" fmla="*/ 226 w 630"/>
                  <a:gd name="T1" fmla="*/ 119 h 2671"/>
                  <a:gd name="T2" fmla="*/ 401 w 630"/>
                  <a:gd name="T3" fmla="*/ 0 h 2671"/>
                  <a:gd name="T4" fmla="*/ 430 w 630"/>
                  <a:gd name="T5" fmla="*/ 113 h 2671"/>
                  <a:gd name="T6" fmla="*/ 537 w 630"/>
                  <a:gd name="T7" fmla="*/ 119 h 2671"/>
                  <a:gd name="T8" fmla="*/ 520 w 630"/>
                  <a:gd name="T9" fmla="*/ 203 h 2671"/>
                  <a:gd name="T10" fmla="*/ 560 w 630"/>
                  <a:gd name="T11" fmla="*/ 271 h 2671"/>
                  <a:gd name="T12" fmla="*/ 565 w 630"/>
                  <a:gd name="T13" fmla="*/ 333 h 2671"/>
                  <a:gd name="T14" fmla="*/ 588 w 630"/>
                  <a:gd name="T15" fmla="*/ 345 h 2671"/>
                  <a:gd name="T16" fmla="*/ 593 w 630"/>
                  <a:gd name="T17" fmla="*/ 373 h 2671"/>
                  <a:gd name="T18" fmla="*/ 565 w 630"/>
                  <a:gd name="T19" fmla="*/ 689 h 2671"/>
                  <a:gd name="T20" fmla="*/ 622 w 630"/>
                  <a:gd name="T21" fmla="*/ 830 h 2671"/>
                  <a:gd name="T22" fmla="*/ 593 w 630"/>
                  <a:gd name="T23" fmla="*/ 892 h 2671"/>
                  <a:gd name="T24" fmla="*/ 605 w 630"/>
                  <a:gd name="T25" fmla="*/ 1000 h 2671"/>
                  <a:gd name="T26" fmla="*/ 576 w 630"/>
                  <a:gd name="T27" fmla="*/ 1079 h 2671"/>
                  <a:gd name="T28" fmla="*/ 548 w 630"/>
                  <a:gd name="T29" fmla="*/ 1237 h 2671"/>
                  <a:gd name="T30" fmla="*/ 571 w 630"/>
                  <a:gd name="T31" fmla="*/ 1355 h 2671"/>
                  <a:gd name="T32" fmla="*/ 616 w 630"/>
                  <a:gd name="T33" fmla="*/ 1412 h 2671"/>
                  <a:gd name="T34" fmla="*/ 543 w 630"/>
                  <a:gd name="T35" fmla="*/ 1638 h 2671"/>
                  <a:gd name="T36" fmla="*/ 554 w 630"/>
                  <a:gd name="T37" fmla="*/ 1683 h 2671"/>
                  <a:gd name="T38" fmla="*/ 627 w 630"/>
                  <a:gd name="T39" fmla="*/ 1705 h 2671"/>
                  <a:gd name="T40" fmla="*/ 514 w 630"/>
                  <a:gd name="T41" fmla="*/ 1960 h 2671"/>
                  <a:gd name="T42" fmla="*/ 537 w 630"/>
                  <a:gd name="T43" fmla="*/ 2191 h 2671"/>
                  <a:gd name="T44" fmla="*/ 497 w 630"/>
                  <a:gd name="T45" fmla="*/ 2321 h 2671"/>
                  <a:gd name="T46" fmla="*/ 560 w 630"/>
                  <a:gd name="T47" fmla="*/ 2440 h 2671"/>
                  <a:gd name="T48" fmla="*/ 486 w 630"/>
                  <a:gd name="T49" fmla="*/ 2547 h 2671"/>
                  <a:gd name="T50" fmla="*/ 390 w 630"/>
                  <a:gd name="T51" fmla="*/ 2671 h 2671"/>
                  <a:gd name="T52" fmla="*/ 260 w 630"/>
                  <a:gd name="T53" fmla="*/ 2564 h 2671"/>
                  <a:gd name="T54" fmla="*/ 243 w 630"/>
                  <a:gd name="T55" fmla="*/ 2547 h 2671"/>
                  <a:gd name="T56" fmla="*/ 221 w 630"/>
                  <a:gd name="T57" fmla="*/ 2530 h 2671"/>
                  <a:gd name="T58" fmla="*/ 125 w 630"/>
                  <a:gd name="T59" fmla="*/ 2507 h 2671"/>
                  <a:gd name="T60" fmla="*/ 68 w 630"/>
                  <a:gd name="T61" fmla="*/ 2468 h 2671"/>
                  <a:gd name="T62" fmla="*/ 46 w 630"/>
                  <a:gd name="T63" fmla="*/ 2366 h 2671"/>
                  <a:gd name="T64" fmla="*/ 34 w 630"/>
                  <a:gd name="T65" fmla="*/ 2315 h 2671"/>
                  <a:gd name="T66" fmla="*/ 0 w 630"/>
                  <a:gd name="T67" fmla="*/ 2298 h 2671"/>
                  <a:gd name="T68" fmla="*/ 46 w 630"/>
                  <a:gd name="T69" fmla="*/ 2039 h 2671"/>
                  <a:gd name="T70" fmla="*/ 153 w 630"/>
                  <a:gd name="T71" fmla="*/ 1785 h 2671"/>
                  <a:gd name="T72" fmla="*/ 142 w 630"/>
                  <a:gd name="T73" fmla="*/ 1773 h 2671"/>
                  <a:gd name="T74" fmla="*/ 113 w 630"/>
                  <a:gd name="T75" fmla="*/ 1768 h 2671"/>
                  <a:gd name="T76" fmla="*/ 159 w 630"/>
                  <a:gd name="T77" fmla="*/ 1655 h 2671"/>
                  <a:gd name="T78" fmla="*/ 108 w 630"/>
                  <a:gd name="T79" fmla="*/ 1547 h 2671"/>
                  <a:gd name="T80" fmla="*/ 51 w 630"/>
                  <a:gd name="T81" fmla="*/ 1412 h 2671"/>
                  <a:gd name="T82" fmla="*/ 91 w 630"/>
                  <a:gd name="T83" fmla="*/ 1282 h 2671"/>
                  <a:gd name="T84" fmla="*/ 119 w 630"/>
                  <a:gd name="T85" fmla="*/ 943 h 2671"/>
                  <a:gd name="T86" fmla="*/ 130 w 630"/>
                  <a:gd name="T87" fmla="*/ 875 h 2671"/>
                  <a:gd name="T88" fmla="*/ 147 w 630"/>
                  <a:gd name="T89" fmla="*/ 819 h 2671"/>
                  <a:gd name="T90" fmla="*/ 176 w 630"/>
                  <a:gd name="T91" fmla="*/ 695 h 2671"/>
                  <a:gd name="T92" fmla="*/ 147 w 630"/>
                  <a:gd name="T93" fmla="*/ 672 h 2671"/>
                  <a:gd name="T94" fmla="*/ 130 w 630"/>
                  <a:gd name="T95" fmla="*/ 644 h 2671"/>
                  <a:gd name="T96" fmla="*/ 181 w 630"/>
                  <a:gd name="T97" fmla="*/ 503 h 2671"/>
                  <a:gd name="T98" fmla="*/ 204 w 630"/>
                  <a:gd name="T99" fmla="*/ 469 h 2671"/>
                  <a:gd name="T100" fmla="*/ 147 w 630"/>
                  <a:gd name="T101" fmla="*/ 435 h 2671"/>
                  <a:gd name="T102" fmla="*/ 153 w 630"/>
                  <a:gd name="T103" fmla="*/ 373 h 2671"/>
                  <a:gd name="T104" fmla="*/ 159 w 630"/>
                  <a:gd name="T105" fmla="*/ 356 h 2671"/>
                  <a:gd name="T106" fmla="*/ 142 w 630"/>
                  <a:gd name="T107" fmla="*/ 316 h 2671"/>
                  <a:gd name="T108" fmla="*/ 192 w 630"/>
                  <a:gd name="T109" fmla="*/ 147 h 2671"/>
                  <a:gd name="T110" fmla="*/ 209 w 630"/>
                  <a:gd name="T111" fmla="*/ 130 h 2671"/>
                  <a:gd name="T112" fmla="*/ 226 w 630"/>
                  <a:gd name="T113" fmla="*/ 119 h 2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0" h="2671">
                    <a:moveTo>
                      <a:pt x="226" y="119"/>
                    </a:moveTo>
                    <a:cubicBezTo>
                      <a:pt x="266" y="60"/>
                      <a:pt x="332" y="19"/>
                      <a:pt x="401" y="0"/>
                    </a:cubicBezTo>
                    <a:cubicBezTo>
                      <a:pt x="460" y="21"/>
                      <a:pt x="374" y="65"/>
                      <a:pt x="430" y="113"/>
                    </a:cubicBezTo>
                    <a:cubicBezTo>
                      <a:pt x="457" y="136"/>
                      <a:pt x="501" y="117"/>
                      <a:pt x="537" y="119"/>
                    </a:cubicBezTo>
                    <a:cubicBezTo>
                      <a:pt x="533" y="153"/>
                      <a:pt x="531" y="173"/>
                      <a:pt x="520" y="203"/>
                    </a:cubicBezTo>
                    <a:cubicBezTo>
                      <a:pt x="528" y="227"/>
                      <a:pt x="545" y="250"/>
                      <a:pt x="560" y="271"/>
                    </a:cubicBezTo>
                    <a:cubicBezTo>
                      <a:pt x="562" y="292"/>
                      <a:pt x="558" y="314"/>
                      <a:pt x="565" y="333"/>
                    </a:cubicBezTo>
                    <a:cubicBezTo>
                      <a:pt x="568" y="341"/>
                      <a:pt x="583" y="338"/>
                      <a:pt x="588" y="345"/>
                    </a:cubicBezTo>
                    <a:cubicBezTo>
                      <a:pt x="593" y="353"/>
                      <a:pt x="591" y="364"/>
                      <a:pt x="593" y="373"/>
                    </a:cubicBezTo>
                    <a:cubicBezTo>
                      <a:pt x="590" y="491"/>
                      <a:pt x="580" y="578"/>
                      <a:pt x="565" y="689"/>
                    </a:cubicBezTo>
                    <a:cubicBezTo>
                      <a:pt x="585" y="776"/>
                      <a:pt x="573" y="783"/>
                      <a:pt x="622" y="830"/>
                    </a:cubicBezTo>
                    <a:cubicBezTo>
                      <a:pt x="630" y="858"/>
                      <a:pt x="613" y="874"/>
                      <a:pt x="593" y="892"/>
                    </a:cubicBezTo>
                    <a:cubicBezTo>
                      <a:pt x="574" y="932"/>
                      <a:pt x="553" y="973"/>
                      <a:pt x="605" y="1000"/>
                    </a:cubicBezTo>
                    <a:cubicBezTo>
                      <a:pt x="613" y="1026"/>
                      <a:pt x="587" y="1054"/>
                      <a:pt x="576" y="1079"/>
                    </a:cubicBezTo>
                    <a:cubicBezTo>
                      <a:pt x="566" y="1132"/>
                      <a:pt x="554" y="1183"/>
                      <a:pt x="548" y="1237"/>
                    </a:cubicBezTo>
                    <a:cubicBezTo>
                      <a:pt x="556" y="1276"/>
                      <a:pt x="561" y="1316"/>
                      <a:pt x="571" y="1355"/>
                    </a:cubicBezTo>
                    <a:cubicBezTo>
                      <a:pt x="576" y="1373"/>
                      <a:pt x="605" y="1396"/>
                      <a:pt x="616" y="1412"/>
                    </a:cubicBezTo>
                    <a:cubicBezTo>
                      <a:pt x="591" y="1488"/>
                      <a:pt x="560" y="1560"/>
                      <a:pt x="543" y="1638"/>
                    </a:cubicBezTo>
                    <a:cubicBezTo>
                      <a:pt x="547" y="1653"/>
                      <a:pt x="545" y="1670"/>
                      <a:pt x="554" y="1683"/>
                    </a:cubicBezTo>
                    <a:cubicBezTo>
                      <a:pt x="563" y="1695"/>
                      <a:pt x="614" y="1703"/>
                      <a:pt x="627" y="1705"/>
                    </a:cubicBezTo>
                    <a:cubicBezTo>
                      <a:pt x="568" y="1777"/>
                      <a:pt x="537" y="1870"/>
                      <a:pt x="514" y="1960"/>
                    </a:cubicBezTo>
                    <a:cubicBezTo>
                      <a:pt x="506" y="2039"/>
                      <a:pt x="492" y="2122"/>
                      <a:pt x="537" y="2191"/>
                    </a:cubicBezTo>
                    <a:cubicBezTo>
                      <a:pt x="531" y="2239"/>
                      <a:pt x="516" y="2276"/>
                      <a:pt x="497" y="2321"/>
                    </a:cubicBezTo>
                    <a:cubicBezTo>
                      <a:pt x="518" y="2403"/>
                      <a:pt x="517" y="2382"/>
                      <a:pt x="560" y="2440"/>
                    </a:cubicBezTo>
                    <a:cubicBezTo>
                      <a:pt x="549" y="2480"/>
                      <a:pt x="511" y="2513"/>
                      <a:pt x="486" y="2547"/>
                    </a:cubicBezTo>
                    <a:cubicBezTo>
                      <a:pt x="462" y="2579"/>
                      <a:pt x="429" y="2646"/>
                      <a:pt x="390" y="2671"/>
                    </a:cubicBezTo>
                    <a:cubicBezTo>
                      <a:pt x="358" y="2622"/>
                      <a:pt x="305" y="2598"/>
                      <a:pt x="260" y="2564"/>
                    </a:cubicBezTo>
                    <a:cubicBezTo>
                      <a:pt x="254" y="2559"/>
                      <a:pt x="249" y="2552"/>
                      <a:pt x="243" y="2547"/>
                    </a:cubicBezTo>
                    <a:cubicBezTo>
                      <a:pt x="236" y="2541"/>
                      <a:pt x="229" y="2535"/>
                      <a:pt x="221" y="2530"/>
                    </a:cubicBezTo>
                    <a:cubicBezTo>
                      <a:pt x="194" y="2511"/>
                      <a:pt x="125" y="2507"/>
                      <a:pt x="125" y="2507"/>
                    </a:cubicBezTo>
                    <a:cubicBezTo>
                      <a:pt x="103" y="2496"/>
                      <a:pt x="86" y="2485"/>
                      <a:pt x="68" y="2468"/>
                    </a:cubicBezTo>
                    <a:cubicBezTo>
                      <a:pt x="53" y="2431"/>
                      <a:pt x="51" y="2407"/>
                      <a:pt x="46" y="2366"/>
                    </a:cubicBezTo>
                    <a:cubicBezTo>
                      <a:pt x="46" y="2365"/>
                      <a:pt x="40" y="2323"/>
                      <a:pt x="34" y="2315"/>
                    </a:cubicBezTo>
                    <a:cubicBezTo>
                      <a:pt x="26" y="2306"/>
                      <a:pt x="10" y="2302"/>
                      <a:pt x="0" y="2298"/>
                    </a:cubicBezTo>
                    <a:cubicBezTo>
                      <a:pt x="10" y="2212"/>
                      <a:pt x="23" y="2123"/>
                      <a:pt x="46" y="2039"/>
                    </a:cubicBezTo>
                    <a:cubicBezTo>
                      <a:pt x="70" y="1951"/>
                      <a:pt x="121" y="1870"/>
                      <a:pt x="153" y="1785"/>
                    </a:cubicBezTo>
                    <a:cubicBezTo>
                      <a:pt x="149" y="1781"/>
                      <a:pt x="147" y="1775"/>
                      <a:pt x="142" y="1773"/>
                    </a:cubicBezTo>
                    <a:cubicBezTo>
                      <a:pt x="133" y="1769"/>
                      <a:pt x="115" y="1778"/>
                      <a:pt x="113" y="1768"/>
                    </a:cubicBezTo>
                    <a:cubicBezTo>
                      <a:pt x="106" y="1728"/>
                      <a:pt x="144" y="1689"/>
                      <a:pt x="159" y="1655"/>
                    </a:cubicBezTo>
                    <a:cubicBezTo>
                      <a:pt x="137" y="1624"/>
                      <a:pt x="124" y="1582"/>
                      <a:pt x="108" y="1547"/>
                    </a:cubicBezTo>
                    <a:cubicBezTo>
                      <a:pt x="85" y="1497"/>
                      <a:pt x="61" y="1467"/>
                      <a:pt x="51" y="1412"/>
                    </a:cubicBezTo>
                    <a:cubicBezTo>
                      <a:pt x="63" y="1328"/>
                      <a:pt x="57" y="1334"/>
                      <a:pt x="91" y="1282"/>
                    </a:cubicBezTo>
                    <a:cubicBezTo>
                      <a:pt x="96" y="1090"/>
                      <a:pt x="89" y="1129"/>
                      <a:pt x="119" y="943"/>
                    </a:cubicBezTo>
                    <a:cubicBezTo>
                      <a:pt x="123" y="920"/>
                      <a:pt x="125" y="897"/>
                      <a:pt x="130" y="875"/>
                    </a:cubicBezTo>
                    <a:cubicBezTo>
                      <a:pt x="134" y="856"/>
                      <a:pt x="147" y="819"/>
                      <a:pt x="147" y="819"/>
                    </a:cubicBezTo>
                    <a:cubicBezTo>
                      <a:pt x="154" y="722"/>
                      <a:pt x="153" y="761"/>
                      <a:pt x="176" y="695"/>
                    </a:cubicBezTo>
                    <a:cubicBezTo>
                      <a:pt x="161" y="652"/>
                      <a:pt x="184" y="704"/>
                      <a:pt x="147" y="672"/>
                    </a:cubicBezTo>
                    <a:cubicBezTo>
                      <a:pt x="139" y="665"/>
                      <a:pt x="136" y="653"/>
                      <a:pt x="130" y="644"/>
                    </a:cubicBezTo>
                    <a:cubicBezTo>
                      <a:pt x="137" y="571"/>
                      <a:pt x="142" y="566"/>
                      <a:pt x="181" y="503"/>
                    </a:cubicBezTo>
                    <a:cubicBezTo>
                      <a:pt x="188" y="491"/>
                      <a:pt x="204" y="469"/>
                      <a:pt x="204" y="469"/>
                    </a:cubicBezTo>
                    <a:cubicBezTo>
                      <a:pt x="181" y="446"/>
                      <a:pt x="168" y="464"/>
                      <a:pt x="147" y="435"/>
                    </a:cubicBezTo>
                    <a:cubicBezTo>
                      <a:pt x="149" y="414"/>
                      <a:pt x="150" y="394"/>
                      <a:pt x="153" y="373"/>
                    </a:cubicBezTo>
                    <a:cubicBezTo>
                      <a:pt x="154" y="367"/>
                      <a:pt x="160" y="362"/>
                      <a:pt x="159" y="356"/>
                    </a:cubicBezTo>
                    <a:cubicBezTo>
                      <a:pt x="157" y="342"/>
                      <a:pt x="146" y="330"/>
                      <a:pt x="142" y="316"/>
                    </a:cubicBezTo>
                    <a:cubicBezTo>
                      <a:pt x="153" y="260"/>
                      <a:pt x="166" y="198"/>
                      <a:pt x="192" y="147"/>
                    </a:cubicBezTo>
                    <a:cubicBezTo>
                      <a:pt x="196" y="140"/>
                      <a:pt x="204" y="136"/>
                      <a:pt x="209" y="130"/>
                    </a:cubicBezTo>
                    <a:cubicBezTo>
                      <a:pt x="225" y="108"/>
                      <a:pt x="217" y="97"/>
                      <a:pt x="226" y="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29">
                <a:extLst>
                  <a:ext uri="{FF2B5EF4-FFF2-40B4-BE49-F238E27FC236}">
                    <a16:creationId xmlns:a16="http://schemas.microsoft.com/office/drawing/2014/main" id="{AB3564DD-744F-1CA3-CD89-77947A38C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784" y="216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chemeClr val="bg1"/>
                    </a:solidFill>
                  </a:rPr>
                  <a:t>DDBMS</a:t>
                </a:r>
              </a:p>
            </p:txBody>
          </p:sp>
        </p:grpSp>
        <p:sp>
          <p:nvSpPr>
            <p:cNvPr id="21" name="AutoShape 30">
              <a:extLst>
                <a:ext uri="{FF2B5EF4-FFF2-40B4-BE49-F238E27FC236}">
                  <a16:creationId xmlns:a16="http://schemas.microsoft.com/office/drawing/2014/main" id="{EBA8A9B3-141C-3738-6645-A8642CF3E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3808413"/>
              <a:ext cx="990600" cy="381000"/>
            </a:xfrm>
            <a:prstGeom prst="rightArrow">
              <a:avLst>
                <a:gd name="adj1" fmla="val 50000"/>
                <a:gd name="adj2" fmla="val 6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A438865C-BBD6-7242-7E7E-B7D30AA04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300" y="3371850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Query</a:t>
              </a: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DFA53155-EE37-BF74-B881-156C2BDF5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2667000"/>
              <a:ext cx="762000" cy="609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67AAA184-1D3B-1BF2-8A64-4020A58A7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581400"/>
              <a:ext cx="6096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F0E854A5-3F27-C898-A56A-AE5F796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495800"/>
              <a:ext cx="762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73A60DBC-3BDA-6537-8833-AA52953A5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5410200"/>
              <a:ext cx="838200" cy="76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" name="Group 36">
              <a:extLst>
                <a:ext uri="{FF2B5EF4-FFF2-40B4-BE49-F238E27FC236}">
                  <a16:creationId xmlns:a16="http://schemas.microsoft.com/office/drawing/2014/main" id="{FAE39D4A-BD57-257C-79A0-36BD65586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2514600"/>
              <a:ext cx="798513" cy="3333750"/>
              <a:chOff x="4416" y="1584"/>
              <a:chExt cx="503" cy="2100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275180D-B192-6E81-001B-EF324C92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1680"/>
                <a:ext cx="161" cy="480"/>
              </a:xfrm>
              <a:custGeom>
                <a:avLst/>
                <a:gdLst>
                  <a:gd name="T0" fmla="*/ 0 w 161"/>
                  <a:gd name="T1" fmla="*/ 0 h 480"/>
                  <a:gd name="T2" fmla="*/ 161 w 161"/>
                  <a:gd name="T3" fmla="*/ 240 h 480"/>
                  <a:gd name="T4" fmla="*/ 1 w 161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480">
                    <a:moveTo>
                      <a:pt x="0" y="0"/>
                    </a:moveTo>
                    <a:cubicBezTo>
                      <a:pt x="27" y="40"/>
                      <a:pt x="161" y="160"/>
                      <a:pt x="161" y="240"/>
                    </a:cubicBezTo>
                    <a:cubicBezTo>
                      <a:pt x="161" y="320"/>
                      <a:pt x="34" y="430"/>
                      <a:pt x="1" y="48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8F96998-93F9-67F3-D79A-A82E96DA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304"/>
                <a:ext cx="220" cy="672"/>
              </a:xfrm>
              <a:custGeom>
                <a:avLst/>
                <a:gdLst>
                  <a:gd name="T0" fmla="*/ 48 w 220"/>
                  <a:gd name="T1" fmla="*/ 672 h 672"/>
                  <a:gd name="T2" fmla="*/ 212 w 220"/>
                  <a:gd name="T3" fmla="*/ 288 h 672"/>
                  <a:gd name="T4" fmla="*/ 0 w 220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72">
                    <a:moveTo>
                      <a:pt x="48" y="672"/>
                    </a:moveTo>
                    <a:cubicBezTo>
                      <a:pt x="75" y="608"/>
                      <a:pt x="220" y="400"/>
                      <a:pt x="212" y="288"/>
                    </a:cubicBezTo>
                    <a:cubicBezTo>
                      <a:pt x="204" y="176"/>
                      <a:pt x="44" y="6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F62068F-65F1-00DB-E7B3-31E000753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2304"/>
                <a:ext cx="161" cy="480"/>
              </a:xfrm>
              <a:custGeom>
                <a:avLst/>
                <a:gdLst>
                  <a:gd name="T0" fmla="*/ 0 w 161"/>
                  <a:gd name="T1" fmla="*/ 0 h 480"/>
                  <a:gd name="T2" fmla="*/ 161 w 161"/>
                  <a:gd name="T3" fmla="*/ 240 h 480"/>
                  <a:gd name="T4" fmla="*/ 1 w 161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480">
                    <a:moveTo>
                      <a:pt x="0" y="0"/>
                    </a:moveTo>
                    <a:cubicBezTo>
                      <a:pt x="27" y="40"/>
                      <a:pt x="161" y="160"/>
                      <a:pt x="161" y="240"/>
                    </a:cubicBezTo>
                    <a:cubicBezTo>
                      <a:pt x="161" y="320"/>
                      <a:pt x="34" y="430"/>
                      <a:pt x="1" y="48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BFDDE5D-2004-0D0D-E984-6EB1F0B41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024"/>
                <a:ext cx="161" cy="480"/>
              </a:xfrm>
              <a:custGeom>
                <a:avLst/>
                <a:gdLst>
                  <a:gd name="T0" fmla="*/ 0 w 161"/>
                  <a:gd name="T1" fmla="*/ 0 h 480"/>
                  <a:gd name="T2" fmla="*/ 161 w 161"/>
                  <a:gd name="T3" fmla="*/ 240 h 480"/>
                  <a:gd name="T4" fmla="*/ 1 w 161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1" h="480">
                    <a:moveTo>
                      <a:pt x="0" y="0"/>
                    </a:moveTo>
                    <a:cubicBezTo>
                      <a:pt x="27" y="40"/>
                      <a:pt x="161" y="160"/>
                      <a:pt x="161" y="240"/>
                    </a:cubicBezTo>
                    <a:cubicBezTo>
                      <a:pt x="161" y="320"/>
                      <a:pt x="34" y="430"/>
                      <a:pt x="1" y="48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731209B3-1E32-F161-C2DC-48E34A2B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3012"/>
                <a:ext cx="220" cy="672"/>
              </a:xfrm>
              <a:custGeom>
                <a:avLst/>
                <a:gdLst>
                  <a:gd name="T0" fmla="*/ 48 w 220"/>
                  <a:gd name="T1" fmla="*/ 672 h 672"/>
                  <a:gd name="T2" fmla="*/ 212 w 220"/>
                  <a:gd name="T3" fmla="*/ 288 h 672"/>
                  <a:gd name="T4" fmla="*/ 0 w 220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72">
                    <a:moveTo>
                      <a:pt x="48" y="672"/>
                    </a:moveTo>
                    <a:cubicBezTo>
                      <a:pt x="75" y="608"/>
                      <a:pt x="220" y="400"/>
                      <a:pt x="212" y="288"/>
                    </a:cubicBezTo>
                    <a:cubicBezTo>
                      <a:pt x="204" y="176"/>
                      <a:pt x="44" y="6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2D998B7-FB2E-9BBD-E78C-3CCA5054D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1584"/>
                <a:ext cx="220" cy="672"/>
              </a:xfrm>
              <a:custGeom>
                <a:avLst/>
                <a:gdLst>
                  <a:gd name="T0" fmla="*/ 48 w 220"/>
                  <a:gd name="T1" fmla="*/ 672 h 672"/>
                  <a:gd name="T2" fmla="*/ 212 w 220"/>
                  <a:gd name="T3" fmla="*/ 288 h 672"/>
                  <a:gd name="T4" fmla="*/ 0 w 220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72">
                    <a:moveTo>
                      <a:pt x="48" y="672"/>
                    </a:moveTo>
                    <a:cubicBezTo>
                      <a:pt x="75" y="608"/>
                      <a:pt x="220" y="400"/>
                      <a:pt x="212" y="288"/>
                    </a:cubicBezTo>
                    <a:cubicBezTo>
                      <a:pt x="204" y="176"/>
                      <a:pt x="44" y="60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58C026-C687-14C5-4363-2B0D7C4DD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256"/>
                <a:ext cx="311" cy="1344"/>
              </a:xfrm>
              <a:custGeom>
                <a:avLst/>
                <a:gdLst>
                  <a:gd name="T0" fmla="*/ 0 w 311"/>
                  <a:gd name="T1" fmla="*/ 1344 h 1344"/>
                  <a:gd name="T2" fmla="*/ 311 w 311"/>
                  <a:gd name="T3" fmla="*/ 647 h 1344"/>
                  <a:gd name="T4" fmla="*/ 1 w 311"/>
                  <a:gd name="T5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" h="1344">
                    <a:moveTo>
                      <a:pt x="0" y="1344"/>
                    </a:moveTo>
                    <a:cubicBezTo>
                      <a:pt x="52" y="1228"/>
                      <a:pt x="311" y="871"/>
                      <a:pt x="311" y="647"/>
                    </a:cubicBezTo>
                    <a:cubicBezTo>
                      <a:pt x="311" y="423"/>
                      <a:pt x="66" y="135"/>
                      <a:pt x="1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257A3443-24E6-CB11-7AC5-4E7D6BD39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1626"/>
                <a:ext cx="311" cy="1344"/>
              </a:xfrm>
              <a:custGeom>
                <a:avLst/>
                <a:gdLst>
                  <a:gd name="T0" fmla="*/ 0 w 311"/>
                  <a:gd name="T1" fmla="*/ 1344 h 1344"/>
                  <a:gd name="T2" fmla="*/ 311 w 311"/>
                  <a:gd name="T3" fmla="*/ 647 h 1344"/>
                  <a:gd name="T4" fmla="*/ 1 w 311"/>
                  <a:gd name="T5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" h="1344">
                    <a:moveTo>
                      <a:pt x="0" y="1344"/>
                    </a:moveTo>
                    <a:cubicBezTo>
                      <a:pt x="52" y="1228"/>
                      <a:pt x="311" y="871"/>
                      <a:pt x="311" y="647"/>
                    </a:cubicBezTo>
                    <a:cubicBezTo>
                      <a:pt x="311" y="423"/>
                      <a:pt x="66" y="135"/>
                      <a:pt x="1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BD6FE56-1FCF-A210-C014-0B4EC0417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722"/>
                <a:ext cx="311" cy="1344"/>
              </a:xfrm>
              <a:custGeom>
                <a:avLst/>
                <a:gdLst>
                  <a:gd name="T0" fmla="*/ 0 w 311"/>
                  <a:gd name="T1" fmla="*/ 1344 h 1344"/>
                  <a:gd name="T2" fmla="*/ 311 w 311"/>
                  <a:gd name="T3" fmla="*/ 647 h 1344"/>
                  <a:gd name="T4" fmla="*/ 1 w 311"/>
                  <a:gd name="T5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" h="1344">
                    <a:moveTo>
                      <a:pt x="0" y="1344"/>
                    </a:moveTo>
                    <a:cubicBezTo>
                      <a:pt x="52" y="1228"/>
                      <a:pt x="311" y="871"/>
                      <a:pt x="311" y="647"/>
                    </a:cubicBezTo>
                    <a:cubicBezTo>
                      <a:pt x="311" y="423"/>
                      <a:pt x="66" y="135"/>
                      <a:pt x="1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D8D6AD0E-B6A8-B22A-D386-C7D448A93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2256"/>
                <a:ext cx="311" cy="1344"/>
              </a:xfrm>
              <a:custGeom>
                <a:avLst/>
                <a:gdLst>
                  <a:gd name="T0" fmla="*/ 0 w 311"/>
                  <a:gd name="T1" fmla="*/ 1344 h 1344"/>
                  <a:gd name="T2" fmla="*/ 311 w 311"/>
                  <a:gd name="T3" fmla="*/ 647 h 1344"/>
                  <a:gd name="T4" fmla="*/ 1 w 311"/>
                  <a:gd name="T5" fmla="*/ 0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" h="1344">
                    <a:moveTo>
                      <a:pt x="0" y="1344"/>
                    </a:moveTo>
                    <a:cubicBezTo>
                      <a:pt x="52" y="1228"/>
                      <a:pt x="311" y="871"/>
                      <a:pt x="311" y="647"/>
                    </a:cubicBezTo>
                    <a:cubicBezTo>
                      <a:pt x="311" y="423"/>
                      <a:pt x="66" y="135"/>
                      <a:pt x="1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stealth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39A25E47-BECE-B65C-6E07-0154977F0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2590800"/>
              <a:ext cx="609600" cy="533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142EF38A-6536-6DA1-367D-1373AF37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3733800"/>
              <a:ext cx="6096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9">
              <a:extLst>
                <a:ext uri="{FF2B5EF4-FFF2-40B4-BE49-F238E27FC236}">
                  <a16:creationId xmlns:a16="http://schemas.microsoft.com/office/drawing/2014/main" id="{18AB4556-E6C2-42B4-B64C-E54E001BA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4800600"/>
              <a:ext cx="838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0">
              <a:extLst>
                <a:ext uri="{FF2B5EF4-FFF2-40B4-BE49-F238E27FC236}">
                  <a16:creationId xmlns:a16="http://schemas.microsoft.com/office/drawing/2014/main" id="{64D8D310-CA6F-A176-3571-0CFEE2B3D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15000" y="5715000"/>
              <a:ext cx="76200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C93E3AE1-EC4D-DA9D-D3E4-1B738C2EB0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67150" y="4267200"/>
              <a:ext cx="990600" cy="381000"/>
            </a:xfrm>
            <a:prstGeom prst="rightArrow">
              <a:avLst>
                <a:gd name="adj1" fmla="val 50000"/>
                <a:gd name="adj2" fmla="val 6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52">
              <a:extLst>
                <a:ext uri="{FF2B5EF4-FFF2-40B4-BE49-F238E27FC236}">
                  <a16:creationId xmlns:a16="http://schemas.microsoft.com/office/drawing/2014/main" id="{59934607-6077-5B80-08A2-97D5EF4C3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4552950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Result</a:t>
              </a: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D77A4F88-DC52-C088-9551-64DF4B5AD5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43000" y="4343400"/>
              <a:ext cx="990600" cy="381000"/>
            </a:xfrm>
            <a:prstGeom prst="rightArrow">
              <a:avLst>
                <a:gd name="adj1" fmla="val 50000"/>
                <a:gd name="adj2" fmla="val 6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4">
              <a:extLst>
                <a:ext uri="{FF2B5EF4-FFF2-40B4-BE49-F238E27FC236}">
                  <a16:creationId xmlns:a16="http://schemas.microsoft.com/office/drawing/2014/main" id="{95442E9B-8474-D336-212C-9639CFC8C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4629150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Result</a:t>
              </a:r>
            </a:p>
          </p:txBody>
        </p:sp>
        <p:sp>
          <p:nvSpPr>
            <p:cNvPr id="36" name="AutoShape 59">
              <a:extLst>
                <a:ext uri="{FF2B5EF4-FFF2-40B4-BE49-F238E27FC236}">
                  <a16:creationId xmlns:a16="http://schemas.microsoft.com/office/drawing/2014/main" id="{B7EE7654-A2D4-25D2-FFBA-7B234B228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52578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60">
              <a:extLst>
                <a:ext uri="{FF2B5EF4-FFF2-40B4-BE49-F238E27FC236}">
                  <a16:creationId xmlns:a16="http://schemas.microsoft.com/office/drawing/2014/main" id="{8EC06BA5-DF7D-CA09-FCCD-BD58AEFD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2133600"/>
              <a:ext cx="609600" cy="609600"/>
            </a:xfrm>
            <a:prstGeom prst="can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D6BADEF-C578-3A2C-A74C-63A49FBE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2C1E24-582E-D475-8D05-5251042A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0BADF320-5310-87A6-792F-B0665478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4CA08E7-38C1-3383-4B66-678D6E4C0F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380" y="1338428"/>
            <a:ext cx="4685977" cy="3438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BD2F3-AB30-33EA-2C4E-76F88299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4486" y="1699938"/>
            <a:ext cx="6039134" cy="345812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550ABF2-7C64-939B-7BC2-9C6B624C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E97EA1-C538-F573-E529-833B4B34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DF86-59F2-A539-008D-475F68D5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CA4-7004-DD58-6DDF-D7AEF78B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Query Execution – high level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FF67-41EF-4A38-BB42-A224DB05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relations of distributed database the query specifies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the relations are stored in one site or multiple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relations from which sites need to be accessed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data transfer from one site to another to perform query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Steps 3-4, are determine the query execution plan by considering the data access cost and data transfer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result is got by executing the query execution plan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3233-268B-7B3A-3BB3-8AFEE4B6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5A3-9A91-BD8F-BA35-C741372A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FFCC-41C5-E4D0-7834-68683EF7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19B-813D-FFB6-03BC-AAA9FEE1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Design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061B-8906-A1A4-6A18-CB43B2F9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set of queries (SQL statements on Relations)</a:t>
            </a:r>
          </a:p>
          <a:p>
            <a:r>
              <a:rPr lang="en-US" dirty="0"/>
              <a:t>[Fragmentation] Determine the fragments of Relations so that queries access as less irrelevant data as possible </a:t>
            </a:r>
          </a:p>
          <a:p>
            <a:r>
              <a:rPr lang="en-US" dirty="0"/>
              <a:t>[Allocation] Allocate the fragments to sites so that queries transfer as less data as possible between the sites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optimal or best possible solution for the above problems.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5FA3-174E-BD5A-3CB6-DCAA4BD5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" y="6437312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4229-F457-37D3-4CCA-09471301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0363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r>
              <a:rPr lang="en-US" dirty="0"/>
              <a:t>Email kamal@iiit.ac.in for any questions on this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9BE-0554-847A-B7D9-B5D36961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37311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pPr algn="r"/>
            <a:r>
              <a:rPr lang="en-US" dirty="0"/>
              <a:t>Slide Number </a:t>
            </a:r>
            <a:fld id="{FD30D7E8-FA91-4E4D-95FD-B7D22347ED7F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1833</Words>
  <Application>Microsoft Office PowerPoint</Application>
  <PresentationFormat>Widescreen</PresentationFormat>
  <Paragraphs>227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“Redesign of Distributed Relational Databases” Perspectives after Thirty Years!</vt:lpstr>
      <vt:lpstr>Outline</vt:lpstr>
      <vt:lpstr>Background</vt:lpstr>
      <vt:lpstr>Distributed Database (1992) Ozsu &amp; Valduriez</vt:lpstr>
      <vt:lpstr>PowerPoint Presentation</vt:lpstr>
      <vt:lpstr>PowerPoint Presentation</vt:lpstr>
      <vt:lpstr>PowerPoint Presentation</vt:lpstr>
      <vt:lpstr>Distributed Query Execution – high level view</vt:lpstr>
      <vt:lpstr>Distributed Database Design Problem</vt:lpstr>
      <vt:lpstr>Mixed Fragmentation Methodology</vt:lpstr>
      <vt:lpstr>Mixed fragmentation Methodology</vt:lpstr>
      <vt:lpstr>Mixed Fragments</vt:lpstr>
      <vt:lpstr>Redesign Problem</vt:lpstr>
      <vt:lpstr>Redesign Problem</vt:lpstr>
      <vt:lpstr>Materialization Problem</vt:lpstr>
      <vt:lpstr>Materialization Problem</vt:lpstr>
      <vt:lpstr>Employee</vt:lpstr>
      <vt:lpstr>Multiple Query  Optimization Solution</vt:lpstr>
      <vt:lpstr>Estimating Transaction Response Time</vt:lpstr>
      <vt:lpstr>Local and Distributed Transactions</vt:lpstr>
      <vt:lpstr>Simulation Model for Lock Manager Contention</vt:lpstr>
      <vt:lpstr>Results</vt:lpstr>
      <vt:lpstr>Preventive Redesign</vt:lpstr>
      <vt:lpstr>Preventive Redesign Policy</vt:lpstr>
      <vt:lpstr>Discrete Markov Process and Redesign Policy</vt:lpstr>
      <vt:lpstr>Optimal Redesign Policy</vt:lpstr>
      <vt:lpstr>Salient Points – in 1992</vt:lpstr>
      <vt:lpstr>Locally Parallel Data Partitioning and Execution Solutions Satya Valluri Data Bricks</vt:lpstr>
      <vt:lpstr>Relook Distributed Database Design  Circa 2023</vt:lpstr>
      <vt:lpstr>Parallel Query Execution Strategies</vt:lpstr>
      <vt:lpstr>Local Parallel, Global Distributed Architecture (LPGD)</vt:lpstr>
      <vt:lpstr>LPGD Architecture</vt:lpstr>
      <vt:lpstr>Query / Data Dependency</vt:lpstr>
      <vt:lpstr>Fragmentation and Storage Compute Capability</vt:lpstr>
      <vt:lpstr>Distributed Database designers choice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“Redesign of Distributed Relational Databases” Perspectives after Thirty Years!</dc:title>
  <dc:creator>Kamal K</dc:creator>
  <cp:lastModifiedBy>kamal karlapalem</cp:lastModifiedBy>
  <cp:revision>1</cp:revision>
  <dcterms:created xsi:type="dcterms:W3CDTF">2023-01-01T12:23:10Z</dcterms:created>
  <dcterms:modified xsi:type="dcterms:W3CDTF">2023-04-16T13:47:13Z</dcterms:modified>
</cp:coreProperties>
</file>