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978" r:id="rId23"/>
    <p:sldId id="1019" r:id="rId24"/>
    <p:sldId id="1023" r:id="rId25"/>
    <p:sldId id="886" r:id="rId26"/>
    <p:sldId id="921" r:id="rId27"/>
    <p:sldId id="950" r:id="rId28"/>
    <p:sldId id="951" r:id="rId29"/>
    <p:sldId id="952" r:id="rId30"/>
    <p:sldId id="953" r:id="rId31"/>
    <p:sldId id="1024" r:id="rId32"/>
    <p:sldId id="962" r:id="rId33"/>
    <p:sldId id="892" r:id="rId34"/>
    <p:sldId id="998" r:id="rId35"/>
    <p:sldId id="893" r:id="rId36"/>
    <p:sldId id="999" r:id="rId37"/>
    <p:sldId id="1025" r:id="rId38"/>
    <p:sldId id="956" r:id="rId39"/>
    <p:sldId id="1008" r:id="rId40"/>
    <p:sldId id="960" r:id="rId41"/>
    <p:sldId id="974" r:id="rId42"/>
    <p:sldId id="9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</a:t>
            </a:r>
            <a:r>
              <a:rPr lang="" altLang="en-US" dirty="0"/>
              <a:t> [COMPLEX]</a:t>
            </a:r>
            <a:endParaRPr lang="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LowIn(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High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In(M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</a:t>
            </a:r>
            <a:r>
              <a:rPr lang="" altLang="en-US" dirty="0"/>
              <a:t>SIMPLE</a:t>
            </a:r>
            <a:r>
              <a:rPr lang="en-US" altLang="en-US" dirty="0"/>
              <a:t>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r>
              <a:rPr lang="" altLang="en-US" dirty="0"/>
              <a:t> [Simple]</a:t>
            </a:r>
            <a:endParaRPr lang="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_HighIn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(MH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Low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In(M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L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r>
              <a:rPr lang="" altLang="en-US"/>
              <a:t> [Simple]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ym typeface="+mn-ea"/>
                        </a:rPr>
                        <a:t>i_valid</a:t>
                      </a:r>
                      <a:endParaRPr lang="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x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" altLang="en-US">
                <a:solidFill>
                  <a:schemeClr val="bg1"/>
                </a:solidFill>
                <a:sym typeface="+mn-ea"/>
              </a:rPr>
              <a:t>i_cmd[1]</a:t>
            </a:r>
            <a:endParaRPr lang="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" altLang="en-US">
                <a:solidFill>
                  <a:schemeClr val="bg1"/>
                </a:solidFill>
                <a:sym typeface="+mn-ea"/>
              </a:rPr>
              <a:t>i_cmd[0]</a:t>
            </a:r>
            <a:endParaRPr lang="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</a:t>
            </a:r>
            <a:r>
              <a:rPr lang="" altLang="en-US">
                <a:solidFill>
                  <a:schemeClr val="bg1"/>
                </a:solidFill>
                <a:sym typeface="+mn-ea"/>
              </a:rPr>
              <a:t>valid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</a:t>
            </a:r>
            <a:r>
              <a:rPr lang="" altLang="en-US">
                <a:solidFill>
                  <a:schemeClr val="bg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9039</Words>
  <Application>WPS Presentation</Application>
  <PresentationFormat>Widescreen</PresentationFormat>
  <Paragraphs>1693</Paragraphs>
  <Slides>39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</vt:lpstr>
      <vt:lpstr>Control description</vt:lpstr>
      <vt:lpstr>2x2 distribute control lut</vt:lpstr>
      <vt:lpstr>distribute 2x2 [COMPLEX]</vt:lpstr>
      <vt:lpstr>Control description</vt:lpstr>
      <vt:lpstr>2x2 distribute control lut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389</cp:revision>
  <dcterms:created xsi:type="dcterms:W3CDTF">2021-02-11T07:54:35Z</dcterms:created>
  <dcterms:modified xsi:type="dcterms:W3CDTF">2021-02-11T07:54:35Z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