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978" r:id="rId17"/>
    <p:sldId id="1019" r:id="rId18"/>
    <p:sldId id="1023" r:id="rId19"/>
    <p:sldId id="886" r:id="rId20"/>
    <p:sldId id="921" r:id="rId21"/>
    <p:sldId id="950" r:id="rId22"/>
    <p:sldId id="951" r:id="rId23"/>
    <p:sldId id="952" r:id="rId24"/>
    <p:sldId id="953" r:id="rId25"/>
    <p:sldId id="1024" r:id="rId26"/>
    <p:sldId id="962" r:id="rId27"/>
    <p:sldId id="892" r:id="rId28"/>
    <p:sldId id="998" r:id="rId29"/>
    <p:sldId id="893" r:id="rId30"/>
    <p:sldId id="999" r:id="rId31"/>
    <p:sldId id="1025" r:id="rId32"/>
    <p:sldId id="956" r:id="rId33"/>
    <p:sldId id="1008" r:id="rId34"/>
    <p:sldId id="960" r:id="rId35"/>
    <p:sldId id="974" r:id="rId36"/>
    <p:sldId id="9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1391039"/>
          <a:ext cx="10405055" cy="5791198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72650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92054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true"/>
      <p:bldP spid="75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" altLang="en-US"/>
              <a:t>Lookup table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Previous </a:t>
                      </a:r>
                      <a:r>
                        <a:rPr lang="en-US" altLang="en-US"/>
                        <a:t>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Grant[Output]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Expect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pre 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 B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z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nan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7379</Words>
  <Application>WPS Presentation</Application>
  <PresentationFormat>Widescreen</PresentationFormat>
  <Paragraphs>1227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Tibetan Machine Uni</vt:lpstr>
      <vt:lpstr>Symbol</vt:lpstr>
      <vt:lpstr>Tlwg Mono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When grant A in the last cycle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55</cp:revision>
  <dcterms:created xsi:type="dcterms:W3CDTF">2021-02-05T12:54:29Z</dcterms:created>
  <dcterms:modified xsi:type="dcterms:W3CDTF">2021-02-05T12:54:29Z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