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89" r:id="rId16"/>
    <p:sldId id="1091" r:id="rId17"/>
    <p:sldId id="1088" r:id="rId18"/>
    <p:sldId id="1115" r:id="rId19"/>
    <p:sldId id="1114" r:id="rId20"/>
    <p:sldId id="1116" r:id="rId21"/>
    <p:sldId id="1216" r:id="rId22"/>
    <p:sldId id="1118" r:id="rId23"/>
    <p:sldId id="1119" r:id="rId24"/>
    <p:sldId id="1142" r:id="rId25"/>
    <p:sldId id="1165" r:id="rId26"/>
    <p:sldId id="1187" r:id="rId27"/>
    <p:sldId id="1189" r:id="rId28"/>
    <p:sldId id="1191" r:id="rId29"/>
    <p:sldId id="1190" r:id="rId30"/>
    <p:sldId id="1275" r:id="rId31"/>
    <p:sldId id="1214" r:id="rId32"/>
    <p:sldId id="1247" r:id="rId33"/>
    <p:sldId id="1248" r:id="rId34"/>
    <p:sldId id="1249" r:id="rId35"/>
    <p:sldId id="1251" r:id="rId36"/>
    <p:sldId id="1274" r:id="rId37"/>
    <p:sldId id="1276" r:id="rId38"/>
    <p:sldId id="1273" r:id="rId39"/>
    <p:sldId id="1218" r:id="rId40"/>
    <p:sldId id="1217" r:id="rId41"/>
    <p:sldId id="978" r:id="rId42"/>
    <p:sldId id="1019" r:id="rId43"/>
    <p:sldId id="886" r:id="rId44"/>
    <p:sldId id="921" r:id="rId45"/>
    <p:sldId id="950" r:id="rId46"/>
    <p:sldId id="951" r:id="rId47"/>
    <p:sldId id="952" r:id="rId48"/>
    <p:sldId id="953" r:id="rId49"/>
    <p:sldId id="962" r:id="rId50"/>
    <p:sldId id="892" r:id="rId51"/>
    <p:sldId id="998" r:id="rId52"/>
    <p:sldId id="893" r:id="rId53"/>
    <p:sldId id="999" r:id="rId54"/>
    <p:sldId id="1025" r:id="rId55"/>
    <p:sldId id="956" r:id="rId56"/>
    <p:sldId id="1008" r:id="rId57"/>
    <p:sldId id="960" r:id="rId58"/>
    <p:sldId id="974" r:id="rId59"/>
    <p:sldId id="98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</inkml:definitions>
  <inkml:trace contextRef="#ctx0" brushRef="#br0">6 11 8072,'5'-2'540,"-1"1"-450,-3 1-90,-1 0 180,2 0-90,-5-3-90,2 2 0,-2-2 0,1 3 180,2 0 539,-1 0-719,-1 0 0,0 0 0,0 0 0,1 0 450,0 0-540,1 3 90,1-2-383,0 2 1,1-5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11 36 8792,'0'-2'90,"1"1"90,0 1 90,2 0 0,-1 0-1,1 0-89,1 0-90,3 0-180,-5 0 270,3 0-90,-3 0-180,-2-2-90,1 2 270,-1-2-90,-1 2 0,1 0 0,-4 0 0,4 0-539,-6 0 449,3 0 0,-4 0 90,5 0-90,-4-3 180,5 2 359,-5-2-269,5 3 450,0 0-630,4 0 270,-1 0-90,3 0-90,-3 0 89,3 0-89,-4 0 0,3-1 0,-2 0-180,2 0 180,-1 1 0,3 0 0,-4 0-90,3 0 0,-5 0-809,2 0 809,-6 0-180,4 0 90,-5 0-90,3 0 90,-2 0 0,-1-2 0,3 2 180,-3-2 90,5 2 90,-2-1-270,2 0 360,3 0-360,-2 1 269,7 0-89,-5 0-180,5 1 0,-6 0 90,3 0 0,-4-1-989,0 0 629,-4 0 270,2 0-90,-4 0 0,5 0-90,-3 0 90,1 0 0,0 0 90,-1 0 90,-1 0 0,2-1 0,-1 0-180,3 0 270,0-1 0,-2 2-180,2-2 180,-2 2 270,2 0-361,3 0 181,-2 2-90,4-2-90,-3 3-90,0-2 180,3 3-90,-5-3-180,3 2 0,-3-3-360,0 0 360,-1 0-179,1 0 89,-4 0-90,4 0 180,-3 0-180,1-1 180,-2 0 90,2 0-90,1 1 360,-1-2-270,2 2 0,-3-3 0,2 2 180,0-2-180,1 3 450,0-2-270,1 2 89,0 2-179,0-2 90,1 2-90,-2-1-90,3 0 90,-2 0-180,0-1 180,1 2 0,-2-2-90,2 2-630,-2-2 361,-2 0 89,2 0 0,-3 0 90,1 0 0,0 0 90,0 0-90,1 0 180,0 0-90,0 0 0,-1-2 90,2 2-90,-3-2-90,2 1 180,0-1-90,1 0 0,0 0 0,0 2 180,0-2 0,0 2-180,0-1 0,1 2 899,4 4-809,-2-2-180,3 2 270,-5-4-360,2 0 180,-3 0-180,2-1-809,-2 0 989,-3 0-90,2 0 0,-2-1 90,1 0-180,-1-2 90,0 3 90,0-3-180,0-1 180,1 2 90,-2-1-180,1 1 90,3 2 90,-2-2 810,2 2-900,3 0 90,-2 2 179,4-2-179,-3 3 0,1-1 180,2 2-180,-1-2 0,0 1-360,-1-3 360,-3 2-180,3-2 0,-2 1 90,0 0-180,-1 0-449,0-1 629,-1-1-90,0 0-720,-5-4 720,3 5 0,-2-5 270,1 5-180,3-2 90,-2 2 270,3 0-360,0 0 180,0-2 180,4 2-180,-2 0-91,4 0 1,-1 7-90,-2-6 90,1 4-270,-4-4 180,0 0-179,0 0 179,-1-1 0,-1 2 0,-2-2 0,1 3 0,1-2 0,-1 0 0,2-1-180,0 0 180,-1 0 90,2 0 0,-2 0-90,1 0 0,0 0-180,0 0 90,-1 0 270,2 2-180,-2-2 0,2 2 90,0-2-90,0 1 0,0 0 0,0 0 0,0 1 0,0-2-90,0 2 90,0-1 0,0 0 809,0 0-899,2-1 90,-2 0 0,2 2 90,-2-2-450,0 2 180,-2-1 91,2 0 89,-2 0 449,2-1-449,0 2 0,0-2 180,0 2-180,2-2 90,-2 0-90,2 0 0,-2 1 90,0 0-90,1 0-90,0-1-360,0 0 360,-4 0 270,2 0-180,-2 0 0,3 0 180,0 0-180,0 2 0,0-2-270,0 2 180,0 0 90,0-2 180,0 2-180,0-1 0,0-1-3688,0 2 2699,2-4 989,-2 2 0,2-3 0,-2 1 0</inkml:trace>
  <inkml:trace contextRef="#ctx0" brushRef="#br0">14 40 6183,'-2'1'180,"1"0"-90,1 0 1349,0-1-1439,1 0 180,0 0-90,0 0 0,1 0 0,-2 0 180,3 2-180,-2-2 90,0 2-270,-1-2 0,2 0 0,-2 0 0,2 0 90,-5 0 0,2 0-90,-2 0 90,3 0 0,-2 0 0,2 0 0,-2 0 180,1 0-90,0 1 0,0 0-90,1 0 90,0-1 270,-2 0-270,2 0-90,-2 0 90,2 2 0,0-2 0,0 2-180,0-1 180,0 0-90,0 0 0,0 1 0,0-2 449,0 2-449,2-2 90,-2 0 360,2 0-450,-1 2 270,0-2-270,0 2 90,-1-2-90,2 0 0,-2 1 90,2-1-90,-2 2 90,1-2-270,0 0 270,0 0 0,-1-2 0,0 2 0,0-1-90,-1 1-90,0 0 0,0 0 0,-1 0 90,2 0 0,-2 0-90,2 1 90,-1-1-90,0 2 90,0-2 629,1 0-629,0 2 0,0-2 90,0 2 0,1-2-90,0 0 90,2 0-90,-3 0-90,2 0-90,-1 0 180,0 0-449,0 0 359,1 0 90,-2 0-2249,2 0 2249,-1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  <inkml:brush xml:id="br1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48 35 6453,'3'3'-180,"-2"0"180,1-3 0,4 3 90,-5-3-90,7 3 90,-8-3-90,3 3 0,-3-3 90,3 5-90,-3-4-90,8 7 180,-6-7-90,3 5-90,-3-6 90,2 0 0,2 0 0,0 0 0,-3 2 0,2-1 0,-4 1-180,4-2 180,-2 0 0,3 0 0,0-2 0,0-1 0</inkml:trace>
  <inkml:trace contextRef="#ctx0" brushRef="#br0">0 77 6004,'0'-3'90,"0"1"-90,0-1 89,0 2 1,0-1-90,0-1 0,0 2 90,0-1 0,3 2 0,3 0-90,0 0 0,0 0 0,-3 0 90,2 0-90,-1 0 90,7 0-90,-7 0 0,7 0 0,-7 0-90,7 0 180,-7 0-180,6 2 90,-9-1-90,7 2 90,-7-3 90,2 0-90,-3-3 0,0 2 90,0-1-90,-3 2 0,2 0-90,-4 0 180,4 0-180,-4 0 90,4 0 0,-4 0 0,5 0 0,-6 0 0,6 0 90,-8 0-90,4 0 0,-5 0 0,6-3 0,0 2 0,1-1 0,1 2 0,-2 0 0,1-3 0,1 3 0,-1-3 90,7 3-90,-4 0 0,7 0 0,-5 0 0,3 0 0,-3 0 0,3 0 0,-3-3 0,3 3 0,0-3 0,8 0 0,-9 0 0,11 0 0,-12 0 0,4 3 0,-5 0-90,3 0 90,-6 0 0,3 0 0,-8 0 0,1 0 0,-2 0 90,-2 0-90,4 0 0,-2 0 0,1 0 0,-6 3 0,3 0 0,-9 0 0,11 0 0,-3-3 0,3 0 0,1 0 0,-1 0 0,0 0 0,2 0 90,2 3-90,2-3 0,0 3 0,2-3 0,2 0-90,-1-3 180,2 3-180,-4-3 180,7 3-90,-4 0 0,4 0 0,-5 0 0,3 3 0,-3-3 0,0 3 0,0-3 90,-3 0-90,-5 0 0,3 0 0,-6 0 0,5 0 0,0 0 0,-2 0 0,4 0-90,-4 0 90,2 0 90,-6 0 0,5 0-90,-4 0 0,7-3 0,-1 0-90,2 0 0,0 0 0,0 3 90,2 0 90,-1 0-180,2 0 90,-1 0 90,2 0-90,12-3 0,-7 0 0,12-3 0,-13 0 0,5 1 0,-6 1 90,1-1-90,-4 4 90,1-1-180,-4 2-180,1 0 270,-4 2 90,-2-1-90,1 2-90,-2-1 180,-1 2-90,-1-1 0,-4 2 0,7-4 0,-6 1 0,8 1 0,-8-2 0,9 1 0,-10 1 0,10-3 0,-7 3 0,7-3 0,-1 0 0,7 0 0,-4 0 0,4 0 90,-2 0-90,-2 0 0,7 3 0,-7-3-90,7 3 90,-8-3 0,6 0 0,-6 0-180,3 0 180,-8 3 0,3-3 0,-6 3 0,5-3 0,0 0 90,-7 0 0,8 0 0,-9 0-90,10 0 0,-4 0 0,4 0 0,-4 0 0,4 0 0,-4 0 0,5 0 0,-3 0 0,8 0 0,-3 0 0,5 0 0,-6 0 0,4 0 0,-1 0 0,2 0 0,-3 0 0,2 0-270,14 5 270,-6-4 0,14 7 0,-12-7 0,3 2 0</inkml:trace>
  <inkml:trace contextRef="#ctx0" brushRef="#br0">0 43 6543,'0'-3'-719,"0"0"989,0 3-270,0-3 0,0 3 269,0-3-269,3 3 0,-3 0 90,6 0 0,-6 0-90,6 0 180,2 0-180,-1 0 90,10 0 0,-10 0-180,9-2 90,-11 1 0,11-2-90,-14 3 90,11 0 0,-12 0 0,7 0 0,-5 0 0,3 0 0,-3 0 0,3 0 0,-6 0 180,3 0-90,-8 0-180,3 0 180,-3 0-180,3 0 90,-2 0 0,-7 3 0,7-2 0,-10 4 0,11-5 0,-6 3 0,3-3 0,3 0 0,0 0 0,0 0 0,3 0-360,-3 0 450,8 0-180,-1 0 90,5 0-90,2 0 90,-1 0 0,4 0 0,1 3 0,0 0 0</inkml:trace>
  <inkml:trace contextRef="#ctx0" brushRef="#br1">34 47 5914,'-1'2'0,"0"-1"90,0-1 2248,1 0-2248,3 0 0,-3 0 0,4 0-90,-4 0 90,1 0 0,0 0 0,0 0-90,1 0 90,0 0 90,1 0-90,-1 0-90,0 0 90,-1 0-90,0 0-450,0 0 450,-4 2 0,2-2-90,-2 2 90,2-2 0,0 0 0,-2 1-90,3 0 180,-2 2 0,2-3-90,-1 2 90,0-2 809,0 0-809,4 0 90,-2 0-90,2 0-90,-2 0 180,1 0-90,0 0 0,0 0 0,-1 0 90,0 0-90,2 0 0,-3 0-540,3 0 450,-2 2-360,0-2-180,-1 2 451,0-1 89,0-1-180,-1 2 90,0-2 0,0 0 0,-4 2 0,4 0 180,-5 0-90,5-1 90,0-1-90,-1 0-90,2-1 180,-2 0-90,2 0 449,0 1-179,2 0 90,-2 0-90,3 0 90,-1 0-360,2 0 0,-1 0 180,1 0-180,-2 0-90,1 1-90,-3 0 0,2 0 0,-2 1-180,0-2 90,-2 2-89,2-1-181,-3 0 270,-1 0 0,0-1 180,-1 0 0,3 0-90,1 0 810,-1 0-90,2 0 809,-2 0-1259,5 0 0,-2 0 90,4 0-90,-5 0 90,5 0-1,-3 0-358,2 0 269,-3 0-270,1 0 90,-2 0-1080,2 0 990,-5 0-89,2 0 179,-4 0-90,5 0 0,-5 2 90,4-2 90,-2 2 180,2-2-90,0 0 1349,0 0-1169,4 0-90,-2 0-180,3 0 90,-3 0 0,2 0 0,-3 0 89,3 0-89,-2 0 0,2 0 0,-3 0 0,2 0 90,-1 1-270,0 0 0,0 0-629,-1-1 539,-1 0 180,0 0-450,0 0 270,-1 0-450,-1 0 541,0 0-271,-1 0 450,3 0-90,-2 0 180,3-1 179,-3 0-179,2-2 270,0 3-270,1-3 270,1 2-360,1 0 539,3 1-539,-2 0-90,3 0 180,-5 0-270,3 0 0,-3 0-719,0 0 629,-1-2 0,0 2 90,0-2 0,-1 2-899,-4-3 899,2 2 90,-5-4 90,7 3 89,-3-1-179,3 1 180,0-1-180,1 2 450,0-2-450,0 1 450,0 0-90,1 1-91,0 1 1,2 0 180,0 0-360,1 1 0,0 0 90,-3 0-90,1-1-360,-2 0-1259,2 0 1259,-5 0 180,2 0-90,-4 0 90,5 0 90,-3-1-90,1 0 0,0-2 180,-1 3 0,2-2-90,0 2 270,1-1-90,0 0 90,0-2-270,0 3 270,1-2-1,1 2-179,0 0 360,1 0-360,-1 0 90,2 0-180,-2 0-180,-1 0-1529,-1 0 1529,-3 0-90,2 0 180,-3 0 0,3 0-89,-2 0 538,1-3-449,0 2 270,1-3-270,1 2 90,0 0 540,0-1-540,0 2 270,0 0 449,1 1-719,1 0 180,0 1 90,3 1-90,-4 0-90,2 0-180,-3-1 180,0 0-1529,0 0 1439,-2-1-90,2 0-90,-2 0 0,1-1 90,-1-1 0,0 0 0,-1 0 270,1 1-180,0 0 90,0 0 180,2 1-180,2 0 180,-2 0-180,3 0 180,-1 1-1,2 0 361,4 0-540,-5 1 0,7-2-180,-10 2 180,3-2 0,-3 0-990,0 0 900,0-2 0,0 2-269,-1-2-181,-1 2 450,-2 0-900,-1 0 810,1 0 90,-2 0-90,3 0 180,-1 0 0,2 0 90,0 0-90,0 0 0,2 0 90,0-1-90,0 0 0,0 0 90,2 1 0,-2 0-90,3 0-90,-2 0 629,3 0-539,-1 0 90,0 0-270,0 1 90,-2 0-90,0 0 90,1-1 0,-2 0-899,2 0 719,-4-1 0,0 0 90,0 0 0,1 1-90,-1 0 0,0 0 90,0 0 90,1 0-90,1-2 90,0 2 180,0-2 0,-2 2-180,2 0 810,-2 0-720,5 0 0,-2 0 0,2 0-90,-1 0 89,-2 0-178,3 0 89,-2 0-1080,0 0 900,-4 0 90,2 0 0,-2 0 0,2 0 0,-1 0 1,-2 0 89,2 0 89,1 0-89,-1 0 0,2-1 180,-2 0-270,2-2 90,0 1 0,-1 0 0,0 1 900,0 1-900,4 1 270,-2-1-90,2 4 89,-2-4-269,0 2 180,2-2 0,-1 1-180,1 1 180,-1 0-270,1 0 90,-2-1-90,0 0-629,-1 0 539,-1-1 0,0 0 90,0 0 0,-1 0 0,2 0 270,-2 0-180,1 0 90,0 2-90,0-2 90,1 2-90,1-2-180,0 0 90,2-2 90,4 2 0,-3-2 0,4 2 0</inkml:trace>
  <inkml:trace contextRef="#ctx0" brushRef="#br1">38 61 7533,'0'2'629,"0"0"-449,0-2-180,1 0 180,0 0 0,0 0-180,1 0 90,-2 0-90,3 0 90,-2 0 0,0 0-270,-1 1 270,0 1-270,-1 2 0,0-2-180,-3-1 360,3-1 0,-4 0-90,5 0 720,-3 2-450,2-2-180,0 2 809,1-2-719,0 1-90,0 0 0,0 0 90,1-1 0,0 0-90,2 0 0,-3 0-449,2 0 449,-2 2-90,0-2 90,0 2 180,-2-1 179,2 0-359,-2 2 90,2-3 450,0 2-540,2-2 90,-2 0-180,2 0 180,-1 0 0,0 0-90,0 0 90,1 0 0,-2 0 90,2 0-540,-2-2 180,0 2 0,0-2-270,0 1 180,0 0 270,1-5 0,1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7 50 7533,'0'2'270,"0"0"-91,2-1 1,0 0 360,3 2-450,-1-3 0,5 2 90,-4-2-360,3 0 180,-4 0-90,1 0 90,-3 0 90,3 0 0,-5 0-270,2 0 0,-5-2 180,1 2-360,-4-2 180,3 2-89,-1-1-1,-2-1 360,1 0 0,-4-1 89,6 2 181,-5 0-180,7 1 360,-2 0-540,3 0 90,0 0 0,2 0 270,0 0-270,1 1 179,2 0-269,-1 0 540,9 2-540,-7-2 270,7 4-270,-9-5-180,1 2 180,-3-2 0,-1 1-90,-1 0-360,0 0 270,-1-1 1,0 0 179,-2 0-360,1 0 90,-1 0-270,-7-1 270,5 0-179,-8-2 718,10 3-179,-5-2 270,7 2-90,-2 0-90,3 0 360,0 0-271,2 0-89,0 0-90,1 0 0,1 0 180,-1 0 180,10 5-360,-7-4 90,10 7-270,-12-6 360,5 3-540,-7-3 90,1 0-360,-3-2 270,-3 0 0,1 0 91,-3-2-1,1 2-360,-4-3 360,3 2 180,-5-2 0,6 3 0,-2-3 90,3 2 90,-3-2-180,5 3 270,-3-2 0,3 2 629,0 0-719,4 2 90,-1-2-180,3 3 90,-1-2 179,-1 2-269,1-3-180,-1 3 1,1-2 268,-1 2-448,-1-3 179,2 2 180,-2 0 0,-1 0-900,1-1 720,-4 1-180,1-2 90,-3 0-449,-3-2 359,3 1-90,-7-3 270,6 0 90,-7 1 90,10 1-270,-4 0 540,4 2 90,0 0-180,0 0 179,2 0-449,3 0 360,0 0-90,2 0-90,-2 2-90,1-2 449,5 5-359,-3-4-450,3 4-89,-7-5-1,0 1 0,-2-1 90,-2 0 90,0 0 0,0 0 1,-1 0-361,-2 0 360,1 0 360,-3 0-90,5 0 180,-1-1-180,3 1 269,-3-4-359,2 4 360,0-2-270,1 2 360,1 0-360,1 0 270,5 2-360,-3 0 629,6 2-539,-6-1 90,4-1-90,-5 0-450,0-2 90,-3 0-269,0 0 539,-2 0-360,0 0 180,0 0-180,-1 0 360,1 0-1079,-9-4 989,6 4 360,-5-4-270,8 4 360,1 0-91,0 0 271,0 0-360,4 0 0,-1 0 0,3 0 180,0 0-91,-1 0 91,8 2-270,-7-2-360,3 2 90,-7-2-899,-1 0 899,-3 0-90,1 0 90,-3 0 90,1-2-89,1 2 89,-1-3 0,1 3 90,-1-4 0,1 4-90,-1-3 0,1 2 719,-1-3-449,2 3 270,-1-4-360,3 3 180,0-1-180,2 1 449,6 2-449,-3 0 90,6 5 0,-4-3-90,2 3 0,0-1-270,-4-1 270,-1-1-360,-1 0-539,-2-2 629,-5-2 0,2 2 90,-5-3-90,4 2 180,-3-2-270,-7-6 180,6 3 270,-8-5-90,13 9 270,-3-1-270,5 2 180,-2 0-270,2 1 539,5 0-449,-3 0 180,7 1-180,-2 3 0,0 0 630,7 4-810,-8-5 270,7 3-540,-10-6-270,3 3 450,-5-2-449,0-1 359,-7-4 270,3 0-540,-10-2 360,8 2 0,-5-1 180,5 1-179,-2-1 448,0 1 91,3-1-360,1 3 180,3 0-90,0 2 450,3 0-450,1 0 719,9 5-719,-6-2-90,8 4-90,-11-4 90,7 2 0,-8-2 0,5 1 0,-7-3-540,0 0 361,-1-1-451,-4-3 540,1 2 0,-4-3 0,4 3-270,-10-8 270,7 5 0,-7-5 180,9 7 0,-1-3 0,3 4 450,-1-2-450,3 3 450,3 0-540,-1 0 269,6 1-179,-2 1 270,6 4-360,-6-2 270,7 2-270,-8-3 90,6 1-270,-8-3-270,3 2 270,-5-3 90,0 2 1,-1-2-631,-3-2 630,1 0-360,-6-1 360,2-1 0,-4-1 0,5 3 270,-3-3 0,8 5 0,-5-4 0,5 4-90,-2-2 360,2 2-180,3 0-181,0 0-89,2 0 270,0 2-180,-1-2-180,9 5 90,-10-2-90,8 0 90,-10-1-180,2-1 180,-3 0-359,2 0 179,-5-1 0,0-1 180,-2 0-270,2 0 180,-1-1-180,-5-1 180,3-1 0,-3 0 0,5 2 270,-3-1 0,3 3-90,-4-5-90,4 3 0,-3 0 0,5-1 90,-3 2-90,5 0 180,-2 1-180,2 0 270,3 0-270,-2 1 629,7 3-359,-4-2-90,5 5-180,-4-7 90,2 5-270,-5-5 90,2 4-90,-4-4-89,0 1 179,-2-1-90,2 0 0,-4 0 90,1 0-90,-1 0-90,-7-3 180,6 3 180,-4-5 0,6 4-90,1 0 180,0 1-180,1-2 0,1 2 810,0-2-721,1 2-89,1 0 180,0 2 0,3-2-180,-4 3 0,6-1 0,-5 0-90,2 0-90,-4-2-179,0 0 179,-1 0 180,0 0-90,0 0 90,-1 0-540,0 0 450,0 0 90,1 0-270,-1 0-1619,2 0 1440,-2 0 449,2-2 0,0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43 7533,'0'2'-1350,"0"-1"1081,0 1 538,0-2 1,0 2-180,-2 0-90,2-2 0,-2 2 180,2-2-180,0 1 180,0 0 90,0 2-90,0-3 1439,0 2-1529,2-2 0,-2 0-180,3 0 180,-2-2 0,2 2 0,-1-2-180,0 2 90,2-1-90,0 0 90,0-2-180,1 3 180,-5-2 0,2 2 0,-2 0 0,0 2 0,0 0-90,0 1 90,0 1-180,-3 1 90,2-3 90,-4 3-90,5-5 90,-5 5-90,4-4 270,-3 2 0,3-2 180,-2 0-270,3 0 270,-2-1-91,2 0 91,3-1-180,1-1-270,0 0 180,1-1-270,0 1 270,-1 0 0,1-1 0,-1 2-630,-2 0 630,-1 1-270,1 0-89,-2 0 179,0 1-90,0 1-90,-2 2 270,2-2-90,-3 1-180,1-1 360,-2 0-90,1-1 0,-2 1 0,1-2 90,-1 2 0,1-1 90,2 0-180,1 0 360,-1-1-360,2 0 359,-2 0 271,5 0-540,1 0 0,3 0-90,2-1 90,-3 0 0,-1 0-270,-2 1-630,-1-2 810,0 2-90,0-2 0,-2 2-359,-2 2 359,0-2-270,-3 3 270,1-2 0,-1 2 0,1-3-270,-2 3 270,1-2-90,0 0 720,2-1-90,3 2-360,-2-2 270,1 2-360,0-2 449,0 0-359,1-2 180,0 2 0,0-2-180,1 2 0,0-1 90,3-1-180,-1 0-360,2-1 450,-3 2-270,-1 0-360,-1 1 271,0 1 269,0 0-360,-1 2 270,-1-1 0,-2 0-90,-2 1 90,3-3 180,-5 2-180,7-2 360,-2 0-90,2 0 629,0 2-719,0-2 450,1 1-180,1-1-180,1 0-180,2-1 269,-1-1-448,4-3 179,-4 3-180,4-5 90,-4 6 0,0-2 0,0 2-270,-2 0 270,0 0-90,-1-1 180,0 2-539,0-2 89,-3 2 270,1 0-90,-3 0 270,1-1 90,-2-1 90,3 0 0,-2-1-90,5 2 449,-1-2-359,0 3 810,3-5-541,5 0-988,2-3 809,3 1-270,-6 3-180,1 3 0,-7 1 180,1 0-270,-1 1-90,0 1 270,-1 0-90,-1 0 90,-2-2-269,-2 2 359,1-2-90,0 1 180,1-1 539,1 0-629,0 0 180,1 0 0,2-1 630,0-1-810,0 0 629,3-1-539,0 2-180,0 0 270,0 1-90,4 0-270,-4 0-270,5 0 360,-8 0-989,2 0 809,-5 0 0,2 0 180,-4 0-89,3 0 89,-1 0 90,-4 0-180,4 0 629,-3-2-449,4 2 540,0-3-540,1 2 270,1-2 270,0 1 89,4 0-539,-1 1 90,4 1-270,-2 0 180,0 0-90,-1 0-270,1 1 90,-3 0-269,0 2 269,-1-3-270,-2 3 270,1-2-270,-5 0 360,2-1 90,-2 0 90,2-1-90,-1-1-90,1 0 1,-1-1 358,2 1 1,1-2-180,1 2 360,0-1-270,0 3 270,3-2-271,-2 2 91,6 0-270,-4 0 90,4 2-270,-4-2 90,-1 2 0,0-2-359,-2 0 179,0 1 180,-2 0-180,2 0-180,-6-1 270,5 0 180,-6 0-179,7 0 448,-3 0-359,1-1 360,-3-1-270,2 0 180,0-1 90,3 2 270,0-2-540,0 3 270,0-2 89,3 2-269,3 0 0,-2 2 0,2-2 0,-4 2-630,2-1 450,-2 0-89,-1 0 269,-1 1-1080,-3-2 720,2 2 180,-3-2 0,2 0-179,-5-2 179,4 0 0,-1 0-90,2 1 809,2-1-539,-2 2 180,1-3 0,0 2 360,1 0-450,2 1-1,0 0 1,3 0 90,0 3-360,0-2 180,1 3-270,-4-3-899,0 2 989,-1-3-270,-1 2-427,0-2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39 67 6993,'0'2'360,"0"0"-270,0-2-90,0 1 90,0 0 359,0 0-359,0 1 180,0-2 0,0 2-90,1-2 90,0 0 359,5 0-539,-3 0 360,5 0-540,-6 0 450,5 0-540,-5 0 180,3 0-90,-1 0 270,-1-2-180,1 2 90,-2-3-270,1 2 270,-3 0-180,3 1 90,-2 0 0,0 0-180,-1 1-180,-1 0 181,-1 0-1,0-1-180,-4 0 270,3 0-450,-7 0 450,7 0 90,-6 0 180,6-1 0,-2 0 0,3-2 270,1 1-360,1 0 0,-2-1-90,2 3 90,0-2 179,2 2-89,0 0 540,4 0-450,2 0-450,-1 0 270,0 0-270,-5 0 0,-1 0-540,-1 0 540,-3 0-179,2 0 89,-3 0 0,2 0 0,-2 0-90,-4 0 180,3 0 270,-3 0-90,4 0 720,2 0-630,1 0 1079,1 0-899,1-1 0,0 0-90,2 0 90,-1-1-90,2 2 449,8-2-449,-6 2-90,6 0-180,-9 0-180,-1 0 270,0 0-90,1 0-359,-3 0-541,2 0 810,-5 0-269,2 0 179,-4 0-270,2 2 180,-1-2-629,-8 2 1259,7-2-270,-6 0 629,9 0-269,-3 0-270,4 0 809,0-2-449,1 2 450,3-3-630,-1 2-91,4 0 451,2 1-450,-4 0 0,8 0-90,-8 0-90,3 0-90,-4 0-450,-1 0 270,0 0-359,-2 0 179,-3 0 270,0 0 0,-2 0-629,-1 0 179,1 0-180,-5 0 720,6 0 450,-2 0-180,2-2 180,2 2-180,0-2 1079,4 1-1079,-2 0 630,5-2-451,-2 3 451,6-2-630,-4 2 0,6 0-180,-6 0 0,3 0-90,-6 0 0,1 0-270,-3 0-450,0 0 451,-1 0-271,-1 0 360,-2 0-539,-2-2 539,0 2 0,-3-3 270,4 3 90,-2-5-90,3 3 809,1-2-179,1 2 0,2 1-91,0 0 1,2 0 90,1 1-91,2 0-359,1 0 270,2 0-990,-3 0 540,1 0-359,-4 0 269,0 0-900,-2 0 810,-3 0-269,-1 0 269,-2 0-360,1 0 90,2 0-269,-4 0 1078,3 0-359,-1 0 450,3 0 1619,2 0-1799,3 0 0,0 0-90,0 0 0,0 0-91,-1 0-178,2 0 268,-2 0 1,1 0 0,-3 0-450,3 0 270,-2 0-2158,0 0 1978,-4 0 0,2 0-270,-3 0 180,2 0 0,-2 0-179,1 0 359,-1 0-90,2 0-90,-1 0 540,1 0 180,-2-3-361,2 2-89,1-2 450,1 1-180,0 2 270,0-3-360,0 2 629,3 0-539,-1 1 360,4 0-450,-3 0-180,1 0 0,-2 0-450,1 0 360,-3 0-90,2 1-720,-6 0 271,4 0 269,-5-1-360,2 0 541,0 0 269,-2 0 89,3 0 1,-1 0 0,1 0 180,0-1-270,2 0 719,0-2-629,0 3 720,3-2-540,0 2 179,4 0-359,-5 2-270,3-2 270,-5 2-809,2-2-1620,-2 0 1979,-4 0 90,4 0-180,-5 0 180,5 0 1,-5 0 268,4 0 91,-2 0 0,1 0-90,2 0 1799,-2 0-1619,5 0 90,-2 0-270,4 1 270,-3 0-181,0 2-718,1 0 449,-3 0-360,2 1 270,-2-3-629,-2 2 539,1-1-540,-5 2 540,2-3 180,-1 3-89,2-4 718,-1 1-539,2-1 0,1 0 540,1 0-180,1 2-90,0-2-181,2 2 271,-1-2 450,3 2-630,-1-2-270,1 3 180,-3-2 0,-1 0 0,1-1-360,-2 0-1439,2 0 1439,-5 0-90,2 0 90,-4 0-90,5 0 181,-3 0-181,1 2 450,0-2-180,-1 3 360,2-2 449,0 0 810,1-1-1439,3 2 0,-2-2 0,3 2 0,-3-1 360,4 1-630,-5 0 90,3 0-90,-3-2-719,0 0 539,-1 0 180,1 0-90,-4 0 90,2-2-359,-1 2 359,-1-2 0,2 1 90,-1 0 0,1 0 180,0-1 90,-1 2 0,3-2-1,-2 2 541,1 0-630,0 0 270,3 2-90,-1-2 89,3 3-89,-2-1 90,3 2-450,-2-1 0,0-1 0,-2 0 90,0-2-1169,0 0 1169,-4 0-360,2 0 90,-3 0-90,2 0 360,0 0-179,-4-3 358,4 2-89,-2-2 90,2 1-180,2 2 0,-2-2 270,2 1-180,0 0 720,0 0-810,0 4 0,0-2 90,0 2 0,0-3-630,0 0 450,0 1 90,0 0 0,2 0 0,-2-1 0,2 0 0,-2 2 0,0-2 540,0 2-720,-2-2 180,2 0 0,-2 0-360,1 0 270,0 0-270,-2 0 360,3 0 540,-2 0-540,2 1 180,0 0 0,0 0-90,3 1 269,-2-2-89,4 3 0,-5-2-270,3 2 540,2-1-540,-2 0-90,3-1 180,-5-1-990,-1 0 720,-1-1 90,0 1-179,-1-2 89,-1-1 90,0 2 180,-1-2-90,3 1-180,-3 0 180,3 0-180,-2-1 0,-1 3 270,4-2-90,-3 2 0,3 0 90,-2 0-90,2 0 1079,-2 0-1079,5 2 360,0 0-90,2 0 90,-2 1-180,1-1 179,4 3-179,-5-3-1079,3 1 719,-6-3-360,0-1 450,0 1-539,-1-4 539,-1 4-720,-5-3 630,4 1 180,-3 0 0,4-1 0,-1 2 90,1 0 720,2 1-630,2 0 89,1 0 1,-1 0 270,4 1-450,-3 0 90,2 0 360,2 3-630,-5-4 180,3 3-270,0-1 270,-4-2-270,2 2 180,-1-2 0,-2 0-990,2 0 900,-1 0 0,0 0-2248,0 0 1978,-1-2 90,0 2-1079,0-2 1349,0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 75 8792,'2'0'360,"-1"-2"-180,1 2-90,-2-2 0,3 2 359,-1 0-269,2-1 540,4-1-810,-3 0 270,5 0-270,-8 2 0,3 0 180,-3 0-270,1 0 90,-1 2-180,0-2-449,-2 2 539,-2-2 90,2 0-180,-3 0 0,2 1-90,-5 0 270,5 0-270,-9-1 181,9 0 268,-5 0-178,4 0 448,-2 0-89,2 0-90,-1 0 180,3 0-360,-2-1 450,2 0-270,0 0 719,3-1-629,0 2 270,5-2-451,-3 2 1,3 0 90,-4 0-450,1 2 450,-3-2-90,-1 2-2248,-1-2 1978,-3 0-90,2 0 0,-3 0-90,2-2 270,-2 2-90,-4-5 180,5 4 540,-5-3-450,6 2 270,0-2-360,0 2 629,2 0-269,0 2 450,5 0-540,-4 0 359,9 0-629,-7 0 270,5 0-360,-6 0 360,3 0-630,-5 0-449,2 0 539,-2-1 180,0 1-450,-2-2 90,0 0 91,-1 2-541,-6-3 810,6 2-90,-6 0 90,8-1 540,-4 2-360,5-2 540,-3 1-181,2 0 631,0 0-810,4 1-1,-2 0-89,3 0-90,-2 0 90,0 0 90,5 0-360,-6 0-180,5 0 180,-5 0-1619,0 0 1619,-4 0-179,2 0 89,-4 0-180,4 0 270,-1 0-90,-2 0 360,4-2-90,-2 2-90,2-2-90,-1 2 630,0-1-271,0 0 721,1 0-720,1 1-90,0 0-1,2 0-89,-3 0-180,4 0 180,-2 0 0,-1 0-449,3 0 269,-4 0-1529,2 0 1439,-6 0 90,4 0 0,-5 0 0,5 0-90,-5 0 90,4 0-90,-2 0 90,3 0 0,-2 0 630,2-2-180,-2 2 719,2-2-809,2 2 270,0 0-450,0 0 89,1 0-89,-3 0-270,4 0 270,-4 0-1259,1 0 539,1 0 361,-2 0-781,2 0 1,-2 0-1</inkml:trace>
  <inkml:trace contextRef="#ctx0" brushRef="#br0">43 8 7533,'0'2'180,"0"-1"-1,0-1-358,-1 0 179,0 0-270,-2 0 180,3 0 90,-2 0 90,2-1 0,0 0-90,-1 0 90,0 1 90,0 0-180,-1 0 89,2 0 1,-2 0 0,0 0-180,2 0 180,-3 0-90,1 0 0,0-2 90,0 2 810,2-2-810,2 2 90,-2 2-90,4-2 0,-4 2 0,3-2 89,-3 0-89,4 0 0,-4 0 0,3 0-90,-2 0-90,0 0 180,1 0-180,-2 0 90,3 0 0,-2 0-629,0 0 539,-4 0 0,2 0 0,-2 0 0,2 0 180,0 0-180,-4 0 90,5 0 0,-5-2-90,5 2 90,-4-2-90,4 1 270,-3 0-180,2 0-90,0 1 1259,1 0-1079,3 0 90,-2 0 0,4 1-90,-5 0 0,1 0 90,1-1-360,-2 0 90,4 0-360,-4 0-2338,2 0 2428,-2-1 360,0 0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64 6723,'0'2'90,"0"-1"1169,0-1-1439,0 2 180,0-2-89,0 2 178,-2-2 1,2 1-180,-2 0 90,2 0 990,0-1-900,0 2-90,0-2 90,0 2 180,2-2-180,-2 0 0,2 0 1259,4-2-1529,-4 2 90,6-2 270,-8 2-540,3-1 270,-2 0 90,0 0-1079,-1 1 989,-1 1 90,0 0-180,-2 0-180,1-1 90,-1 0-90,-3 0 270,4 0 180,-3 0 0,5 0 360,-3 0-90,3 0 1259,-2 0-1529,5 0 0,-2 0 180,4 0 0,-3 2-91,1-2-89,-1 2-90,1-2 180,-2 0 0,2 1-360,-3 0-179,3 0 359,-2-1-450,0 0 270,-1 2-1079,-1-2 1169,0 2-270,-2-2 90,3 0-629,-5 1 1258,4 0-269,-2 0 360,2-1 180,0 0-450,0-1-1,1 0 1,1 0 720,3-1-630,0 2-90,1-2 89,-3 2 91,4 2-180,-5-2-450,4 2 270,-5-2-1619,0 0 1619,-2 0-180,0-2 90,0 2-809,-1-2 629,1 1 0,-1 0 90,-1-2 0,2 3 810,-4-3-630,5 1 540,-4 0-360,5 0 629,0 2-629,2 0 899,1 0-989,1 0 90,1 0-90,-1 0 360,1 0-630,-3 0 90,1 0 0,-3 0-809,0 0 629,-1 0-270,-1 0 270,0 0 0,-1 0-269,1 0-451,-7-3 810,5 2 540,-4-3-180,6 3 90,-3-3-180,4 3 360,-2-4-180,3 5 1349,6-2-1260,-3 2 1,6 0-180,-7 2 90,5 0-270,-5 0-90,6 1 180,-8-3-900,2 2 181,-2-2 269,-2 0 180,0 0-1079,-4-3 1079,1 0 90,-1 0-90,4-1 360,-5 3-90,6-3 90,-4 2-90,5 0 1439,2 1-1259,-2 1-90,4-2 899,2 2-1079,-1 0 90,2 0-90,-4 0-270,-1 2 180,0-2-270,-1 1-989,-1-1 1169,-3 0-90,2 0 1,-3 0 89,0-1 90,0 1 270,-1-5-1,3 4-179,-1-4 90,3 5 1260,1-2-1170,0 2 89,4 0-89,-5 0-90,6 0-90,-5 0 0,6 0 90,-5 0-360,0 0-899,-1 0 809,-4 0 180,2 0-90,-3 0-89,2 0 89,-2-1 0,-2-3 360,3 2 0,-2-3-90,5 5 1079,-2-3-899,2 2 540,0 0-540,2 1 179,3 0-269,-1 0 180,3 0-180,-5 1-90,4 0-180,-5 2 90,2-3-90,-3 2-1079,0-2 989,-1 0 180,0 0-179,-2 0-91,1 0 180,0 0 450,-3 0-180,5 0 90,-3 0-1,3 0 181,-2-2-360,2 0 180,-2 0 0,2 1 180,2-1-270,-2 2 180,5-2-180,-5 2 89,7 2-269,-6 0 180,2 0 0,-3-1-449,0-1 179,0 2-900,-2-2 900,2 2-89,-3-2-1,1 0 0,-4-2 90,4 2 630,-3-2-360,5 2 629,0 0-449,2 0 0,2 2-90,-2 0 360,5 6-451,-3-5 91,2 5-90,-4-8-449,-1 5 269,0-4 0,0 2-270,-1-1-809,-3-2 1079,2 2-90,-3-2 90,2 0-360,-3 0 360,2 0 360,-1 0-180,3 0 1169,0 0-1169,2 1 90,0-1 0,0 4 0,1-2-90,0 0-90,1 4 90,-1-5-450,0 4-360,-4-5 630,2 0-269,-3 0 179,2 0-270,-4 0 540,5 0-180,-5-2 0,5 2 630,-2-2-91,2 2-179,2 0-90,-2 2 90,3-2-90,-2 2 90,2-1 0,0 3-181,0 0-178,0-1-91,-3 0-180,0-2 180,0 0-899,-5-1 989,4 0 0,-5-1 0,5 0 360,-4 0-91,5 1-179,-4 0 270,3 0-270,1 0 270,-2 0 810,7 0-991,-2 1-89,2 0 180,-2 0-270,-3 1 0,2-2-899,-4 2 809,2-2 0,-3 0 0,1 0-719,-3-2 809,2 0 450,-2 0-90,5 1-270,-2 1 1349,2 0-1259,4 0-90,-4 0 90,3 0 0,-1 1-90,0 0 0,0 0 90,0-1-180,-1 3 90,1-2 0,0 2 180,0-1-180,-2-2 0,0 2-360,-2-2 180,2 0 0,-3 0-90,1-2 180,0 2 90,-2-2 90,4 2-180,-2 0 270,1 0-90,1-1 0,-2 0-2609,2 0 2070,2 1 179,-2 0 270,1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29 46 7083,'-2'0'-180,"0"0"1439,2 0-899,3 0-90,0 0-180,0 0 90,0 0 0,-1 0-450,2 0 270,-2 0-270,-1 0 90,-1 0-270,-1 2 270,0-2 91,-2 3-1,3-2-180,-7 2 180,5-3 90,-3 2-90,2-2 360,-1 1-90,2 0-1,-2 0 271,3-1 180,1 2-540,0-2 180,0 2 89,5-2 181,0 0-360,1 0-270,1 0 0,-4 0-270,1 1 91,-2 0 179,-1 0-180,-1-1-180,0 3 450,-1-2-90,0 2 0,-2-1-360,-2-2 360,2 2 0,-3-2-89,4 0 538,-3 0-359,3 0 180,-2 0 90,3 0-90,1 0 809,-2 0-809,5 0-180,0 0 90,2 0 0,-2 0-90,1 0-90,1 0 0,-3 0 0,1 0 0,-3 0-449,0 1 449,0 0-180,-1 0 180,-1-1-360,-3 0 450,1 0-270,-1 0 90,0 0-179,-3-1 539,4 0-90,-1 0-1,5 1 991,0 0-900,0-2 90,0 2-270,2-2 899,3 2-809,-1 0 90,3 0-270,-5 0 270,1 0-360,-1 0-90,2 2 270,-2-2-180,-1 2 0,-1-2-629,-1 0 809,-1 0-90,-2 0-90,1 0-360,-2 0 450,1 0-90,0 0 1,2 0 988,1 0-719,0 0 180,0-2-180,1 2 450,5-3-451,-3 1 91,3 0-90,-1 0 90,2 2-360,-1 0 180,2 0-90,-4 2-719,-3-2 539,2 2 180,-2-2-180,-2 0-180,-3-3 360,1 2 1,-3-2-1,4 1 90,-4 0 90,4 0 179,-2 1-89,4-1 270,0 0-360,0 0 90,1 1 0,0 1 629,5-2-719,-3 2 90,5-2-90,-3 2-90,2 2-180,-3-2 270,2 2 0,-4-1-720,0 0 181,0 0 269,-4-2 0,1 0-90,-2-2 180,1 3-180,-4-5 180,3 4 270,-3-4 0,5 5-90,1-1 0,0 1 630,0-2-540,1 2-91,1-2 1,1 2 360,7 0-360,-6 0 0,5 0-180,-8 2 0,5 0 90,-4-1-270,2 1 180,-3-2-629,0 0 629,-2 0-90,2-2 90,-3 2 0,-1-3 180,2 3 0,-3-2-90,5 2 90,-2-2 0,2 2 360,0-2-450,2 2 179,-2 0 91,3 0-180,-1 0-90,2 0 0,2 0 90,-3 0-360,2 0 180,-5 0-1349,0 0 1349,-2 0 0,2 0 180,-2 0-180,1 0 0,-1 0 540,-2 0-270,2-1-180,1 1 0,1-2 180,-2 0-180,2 2 180,-2-2 539,2 2-629,3 0-90,-2 0-90,2 0 180,-1 0 0,-2 0-629,3 0 449,-2 0-630,0 0 720,-4 0 0,2 0-90,-2 0 90,2 0 0,0 0-90,-2 0 90,3 0 90,-2 0-90,1 0 0,-1-1 0,0 0 90,0 0-90,2 1 180,-2-2 0,2 2-180,-2-2 0,2 2 360,4 0-90,-2 0-181,2 0-89,-1 0-449,0 0 449,1 0 0,0 0-180,-3 0-90,-1 2 270,0-2-180,0 2 90,-1-2 0,-1 0 180,-2 0-180,2-2 90,-1 2 90,1-3-180,0 2 90,1 0 0,-1 1 180,2-2-180,-4 2 0,4-2 90,-2 2 360,2-1-360,2 0-90,-2 0 90,4 1 90,-1 1-180,-1 0 0,3 0 0,-4-1-1170,0 0 1170,-2-1 90,0 0-90,0 0 0,1-1 0,0 2 810,0-2-810,1 5 0,0-2 90,0 2 0,-1-1-90,0-2 0,0 2 0,0 1 90,0-2-180,0 3 90,0 0 0,0-2 0,0 3 0,0-5-360,0 2 360,-1-2 0,0 0 0,0 0-180,-1 0 90,0 0 90,0 0 90,1 2-180,1-2 180,0 2 90,0 1-180,0-3 180,1 4 90,1-1-360,2-3 180,-2 4-450,-1-4-180,-1 0 450,-1 1 180,-1 0-180,0 0 0,0-1 180,2 0-90,-3 0 0,2 0 180,-2 0-90,3 2-90,0-2 0,0 2 180,0-1-180,0 1 0,2 0 450,0 0-360,0-2-180,-1 0 90,1 0 90,-2 0-180,2 0-180,-2 1 0,0 0 270,0 0-450,-4-1 450,4 0-90,-3 0 270,1 0-180,0 0-90,0 0 360,0 0-270,2 0 0,0 2 0,0-2 90,0 2 90,2-2 270,2 1-360,-2 0-90,1 2 0,0-1-90,-2 0 180,2-1-450,-3-1 360,0 0 0,-1 0-90,0 0 0,0 0 90,-1 0 0,2 0 0,-2 0 0,1 0 0,0 0 0,0 0 90,-1 0 0,2 0 270,-2 0-360,0 0 0,2 0-90,-2 0 90,1 0 0,1 0-428,-2 0 1,2-1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8.png"/><Relationship Id="rId7" Type="http://schemas.openxmlformats.org/officeDocument/2006/relationships/customXml" Target="../ink/ink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3" Type="http://schemas.openxmlformats.org/officeDocument/2006/relationships/customXml" Target="../ink/ink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4.png"/><Relationship Id="rId2" Type="http://schemas.openxmlformats.org/officeDocument/2006/relationships/image" Target="../media/image5.png"/><Relationship Id="rId19" Type="http://schemas.openxmlformats.org/officeDocument/2006/relationships/customXml" Target="../ink/ink9.xml"/><Relationship Id="rId18" Type="http://schemas.openxmlformats.org/officeDocument/2006/relationships/image" Target="../media/image13.png"/><Relationship Id="rId17" Type="http://schemas.openxmlformats.org/officeDocument/2006/relationships/customXml" Target="../ink/ink8.xml"/><Relationship Id="rId16" Type="http://schemas.openxmlformats.org/officeDocument/2006/relationships/image" Target="../media/image12.png"/><Relationship Id="rId15" Type="http://schemas.openxmlformats.org/officeDocument/2006/relationships/customXml" Target="../ink/ink7.xml"/><Relationship Id="rId14" Type="http://schemas.openxmlformats.org/officeDocument/2006/relationships/image" Target="../media/image11.png"/><Relationship Id="rId13" Type="http://schemas.openxmlformats.org/officeDocument/2006/relationships/customXml" Target="../ink/ink6.xml"/><Relationship Id="rId12" Type="http://schemas.openxmlformats.org/officeDocument/2006/relationships/image" Target="../media/image10.png"/><Relationship Id="rId11" Type="http://schemas.openxmlformats.org/officeDocument/2006/relationships/customXml" Target="../ink/ink5.xml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Jianming TONG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796448" y="27323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69636" y="45964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927350" y="346868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15783" y="42564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58010" y="26965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127952" y="32623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5829936" y="1219201"/>
            <a:ext cx="4636134" cy="4428489"/>
            <a:chOff x="7673737" y="2307735"/>
            <a:chExt cx="1353582" cy="1315573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V="true">
              <a:off x="8307423" y="2307735"/>
              <a:ext cx="185" cy="19939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9683433" y="2332673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9683116" y="416972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8330566" y="524224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5692458" y="5242243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6816725" y="4036060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8075930" y="3733165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8330565" y="342963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8676640" y="2503170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10526395" y="3201670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7310438" y="576897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8075930" y="9858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4875213" y="342868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7028196" y="629948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true" flipV="true">
            <a:off x="7195185" y="3667125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true" flipV="true">
            <a:off x="1533525" y="37268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90504" y="56143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354914" y="56143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854909" y="56143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740666" y="55978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10653094" y="56174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51228" y="1100395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4683776" y="29644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true" flipV="true">
            <a:off x="5384800" y="213931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26853" y="37134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892810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27488" y="37134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89344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617628" y="37642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283585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618263" y="37642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284220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054123" y="37502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720080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054758" y="37502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720715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7941468" y="37299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607425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7942103" y="37299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608060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10097135" y="37134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10763250" y="47275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10097770" y="37134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H="true" flipV="true">
            <a:off x="1075499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70536"/>
            <a:ext cx="11084560" cy="656590"/>
          </a:xfrm>
        </p:spPr>
        <p:txBody>
          <a:bodyPr/>
          <a:p>
            <a:r>
              <a:rPr lang="en-US" altLang="en-US"/>
              <a:t>BENES  4 Input test case</a:t>
            </a:r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83970" y="4697095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9959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04140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9555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9499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75405" y="4688205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910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63283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08698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68642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91935" y="4697095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10755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34936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80351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40295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059545" y="4688205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57516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81697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2711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87056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230188" y="4917758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3210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909128" y="57572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507866" y="57572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916430" y="2602865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235191" y="5757228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757094" y="5757228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8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32’h77777777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32’h76543210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32107654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71695" y="191452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Unicast Routing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From outside to inside recursively</a:t>
            </a:r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4534" y="4119213"/>
            <a:ext cx="4800600" cy="2451100"/>
            <a:chOff x="927100" y="914400"/>
            <a:chExt cx="4800600" cy="2451100"/>
          </a:xfrm>
        </p:grpSpPr>
        <p:pic>
          <p:nvPicPr>
            <p:cNvPr id="16" name="Picture 12"/>
            <p:cNvPicPr>
              <a:picLocks noChangeAspect="true" noChangeArrowheads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914400"/>
              <a:ext cx="38862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914400"/>
              <a:ext cx="9144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4813300" y="1164590"/>
                <a:ext cx="6350" cy="381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4813300" y="1164590"/>
                  <a:ext cx="6350" cy="38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4808855" y="1148080"/>
                <a:ext cx="19050" cy="254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4808855" y="1148080"/>
                  <a:ext cx="19050" cy="2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4796790" y="1333500"/>
                <a:ext cx="51435" cy="3302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4796790" y="1333500"/>
                  <a:ext cx="51435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803775" y="1734820"/>
                <a:ext cx="38100" cy="3302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803775" y="1734820"/>
                  <a:ext cx="3810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2" name="Ink 21"/>
                <p14:cNvContentPartPr/>
                <p14:nvPr/>
              </p14:nvContentPartPr>
              <p14:xfrm>
                <a:off x="4805045" y="1912620"/>
                <a:ext cx="21590" cy="381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2"/>
              </p:blipFill>
              <p:spPr>
                <a:xfrm>
                  <a:off x="4805045" y="1912620"/>
                  <a:ext cx="21590" cy="381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3" name="Ink 22"/>
                <p14:cNvContentPartPr/>
                <p14:nvPr/>
              </p14:nvContentPartPr>
              <p14:xfrm>
                <a:off x="4796155" y="2303780"/>
                <a:ext cx="34290" cy="3175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4"/>
              </p:blipFill>
              <p:spPr>
                <a:xfrm>
                  <a:off x="4796155" y="2303780"/>
                  <a:ext cx="34290" cy="3175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4" name="Ink 23"/>
                <p14:cNvContentPartPr/>
                <p14:nvPr/>
              </p14:nvContentPartPr>
              <p14:xfrm>
                <a:off x="4805045" y="2482850"/>
                <a:ext cx="19050" cy="2667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6"/>
              </p:blipFill>
              <p:spPr>
                <a:xfrm>
                  <a:off x="4805045" y="2482850"/>
                  <a:ext cx="19050" cy="266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5" name="Ink 24"/>
                <p14:cNvContentPartPr/>
                <p14:nvPr/>
              </p14:nvContentPartPr>
              <p14:xfrm>
                <a:off x="4807585" y="2886710"/>
                <a:ext cx="16510" cy="330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8"/>
              </p:blipFill>
              <p:spPr>
                <a:xfrm>
                  <a:off x="4807585" y="2886710"/>
                  <a:ext cx="1651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4806315" y="3115310"/>
                <a:ext cx="16510" cy="2921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4806315" y="3115310"/>
                  <a:ext cx="16510" cy="29210"/>
                </a:xfrm>
                <a:prstGeom prst="rect"/>
              </p:spPr>
            </p:pic>
          </mc:Fallback>
        </mc:AlternateContent>
      </p:grpSp>
      <p:sp>
        <p:nvSpPr>
          <p:cNvPr id="5" name="Text Box 4"/>
          <p:cNvSpPr txBox="true"/>
          <p:nvPr/>
        </p:nvSpPr>
        <p:spPr>
          <a:xfrm>
            <a:off x="445103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89514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612171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530955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" name="Group 87"/>
          <p:cNvGrpSpPr/>
          <p:nvPr/>
        </p:nvGrpSpPr>
        <p:grpSpPr>
          <a:xfrm>
            <a:off x="6412865" y="3179445"/>
            <a:ext cx="2552700" cy="1999615"/>
            <a:chOff x="6235" y="3468"/>
            <a:chExt cx="4020" cy="3149"/>
          </a:xfrm>
        </p:grpSpPr>
        <p:sp>
          <p:nvSpPr>
            <p:cNvPr id="22" name="Line 34"/>
            <p:cNvSpPr>
              <a:spLocks noChangeShapeType="true"/>
            </p:cNvSpPr>
            <p:nvPr/>
          </p:nvSpPr>
          <p:spPr bwMode="auto">
            <a:xfrm>
              <a:off x="7270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35"/>
            <p:cNvSpPr>
              <a:spLocks noChangeShapeType="true"/>
            </p:cNvSpPr>
            <p:nvPr/>
          </p:nvSpPr>
          <p:spPr bwMode="auto">
            <a:xfrm>
              <a:off x="7270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36"/>
            <p:cNvSpPr>
              <a:spLocks noChangeShapeType="true"/>
            </p:cNvSpPr>
            <p:nvPr/>
          </p:nvSpPr>
          <p:spPr bwMode="auto">
            <a:xfrm flipH="true" flipV="true">
              <a:off x="7270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37"/>
            <p:cNvSpPr>
              <a:spLocks noChangeShapeType="true"/>
            </p:cNvSpPr>
            <p:nvPr/>
          </p:nvSpPr>
          <p:spPr bwMode="auto">
            <a:xfrm>
              <a:off x="7270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8"/>
            <p:cNvSpPr>
              <a:spLocks noChangeShapeType="true"/>
            </p:cNvSpPr>
            <p:nvPr/>
          </p:nvSpPr>
          <p:spPr bwMode="auto">
            <a:xfrm flipV="true">
              <a:off x="7270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9"/>
            <p:cNvSpPr>
              <a:spLocks noChangeShapeType="true"/>
            </p:cNvSpPr>
            <p:nvPr/>
          </p:nvSpPr>
          <p:spPr bwMode="auto">
            <a:xfrm flipV="true">
              <a:off x="7270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40"/>
            <p:cNvSpPr>
              <a:spLocks noChangeShapeType="true"/>
            </p:cNvSpPr>
            <p:nvPr/>
          </p:nvSpPr>
          <p:spPr bwMode="auto">
            <a:xfrm flipV="true">
              <a:off x="7270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41"/>
            <p:cNvSpPr>
              <a:spLocks noChangeShapeType="true"/>
            </p:cNvSpPr>
            <p:nvPr/>
          </p:nvSpPr>
          <p:spPr bwMode="auto">
            <a:xfrm flipV="true">
              <a:off x="7281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Rectangle 42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43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Rectangle 44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45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Rectangle 46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47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Rectangle 48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49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50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51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52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53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54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55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6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7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74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75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76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77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78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79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80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81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2"/>
            <p:cNvSpPr>
              <a:spLocks noChangeShapeType="true"/>
            </p:cNvSpPr>
            <p:nvPr/>
          </p:nvSpPr>
          <p:spPr bwMode="auto">
            <a:xfrm flipH="true">
              <a:off x="6243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3"/>
            <p:cNvSpPr>
              <a:spLocks noChangeShapeType="true"/>
            </p:cNvSpPr>
            <p:nvPr/>
          </p:nvSpPr>
          <p:spPr bwMode="auto">
            <a:xfrm flipH="true">
              <a:off x="6243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4"/>
            <p:cNvSpPr>
              <a:spLocks noChangeShapeType="true"/>
            </p:cNvSpPr>
            <p:nvPr/>
          </p:nvSpPr>
          <p:spPr bwMode="auto">
            <a:xfrm flipH="true">
              <a:off x="6240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5"/>
            <p:cNvSpPr>
              <a:spLocks noChangeShapeType="true"/>
            </p:cNvSpPr>
            <p:nvPr/>
          </p:nvSpPr>
          <p:spPr bwMode="auto">
            <a:xfrm flipH="true">
              <a:off x="6240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6"/>
            <p:cNvSpPr>
              <a:spLocks noChangeShapeType="true"/>
            </p:cNvSpPr>
            <p:nvPr/>
          </p:nvSpPr>
          <p:spPr bwMode="auto">
            <a:xfrm flipH="true">
              <a:off x="6235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>
              <a:off x="6235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8"/>
            <p:cNvSpPr>
              <a:spLocks noChangeShapeType="true"/>
            </p:cNvSpPr>
            <p:nvPr/>
          </p:nvSpPr>
          <p:spPr bwMode="auto">
            <a:xfrm flipH="true">
              <a:off x="6240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9"/>
            <p:cNvSpPr>
              <a:spLocks noChangeShapeType="true"/>
            </p:cNvSpPr>
            <p:nvPr/>
          </p:nvSpPr>
          <p:spPr bwMode="auto">
            <a:xfrm flipH="true">
              <a:off x="6240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9955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1"/>
            <p:cNvSpPr>
              <a:spLocks noChangeShapeType="true"/>
            </p:cNvSpPr>
            <p:nvPr/>
          </p:nvSpPr>
          <p:spPr bwMode="auto">
            <a:xfrm flipH="true">
              <a:off x="9955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92"/>
            <p:cNvSpPr>
              <a:spLocks noChangeShapeType="true"/>
            </p:cNvSpPr>
            <p:nvPr/>
          </p:nvSpPr>
          <p:spPr bwMode="auto">
            <a:xfrm flipH="true">
              <a:off x="9952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93"/>
            <p:cNvSpPr>
              <a:spLocks noChangeShapeType="true"/>
            </p:cNvSpPr>
            <p:nvPr/>
          </p:nvSpPr>
          <p:spPr bwMode="auto">
            <a:xfrm flipH="true">
              <a:off x="9952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94"/>
            <p:cNvSpPr>
              <a:spLocks noChangeShapeType="true"/>
            </p:cNvSpPr>
            <p:nvPr/>
          </p:nvSpPr>
          <p:spPr bwMode="auto">
            <a:xfrm flipH="true">
              <a:off x="9947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>
              <a:off x="9947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6"/>
            <p:cNvSpPr>
              <a:spLocks noChangeShapeType="true"/>
            </p:cNvSpPr>
            <p:nvPr/>
          </p:nvSpPr>
          <p:spPr bwMode="auto">
            <a:xfrm flipH="true">
              <a:off x="9952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7"/>
            <p:cNvSpPr>
              <a:spLocks noChangeShapeType="true"/>
            </p:cNvSpPr>
            <p:nvPr/>
          </p:nvSpPr>
          <p:spPr bwMode="auto">
            <a:xfrm flipH="true">
              <a:off x="9952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18"/>
            <p:cNvSpPr>
              <a:spLocks noChangeShapeType="true"/>
            </p:cNvSpPr>
            <p:nvPr/>
          </p:nvSpPr>
          <p:spPr bwMode="auto">
            <a:xfrm>
              <a:off x="8633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20"/>
            <p:cNvSpPr>
              <a:spLocks noChangeShapeType="true"/>
            </p:cNvSpPr>
            <p:nvPr/>
          </p:nvSpPr>
          <p:spPr bwMode="auto">
            <a:xfrm>
              <a:off x="8633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21"/>
            <p:cNvSpPr>
              <a:spLocks noChangeShapeType="true"/>
            </p:cNvSpPr>
            <p:nvPr/>
          </p:nvSpPr>
          <p:spPr bwMode="auto">
            <a:xfrm flipH="true">
              <a:off x="8633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22"/>
            <p:cNvSpPr>
              <a:spLocks noChangeShapeType="true"/>
            </p:cNvSpPr>
            <p:nvPr/>
          </p:nvSpPr>
          <p:spPr bwMode="auto">
            <a:xfrm flipV="true">
              <a:off x="8633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18"/>
            <p:cNvSpPr>
              <a:spLocks noChangeShapeType="true"/>
            </p:cNvSpPr>
            <p:nvPr/>
          </p:nvSpPr>
          <p:spPr bwMode="auto">
            <a:xfrm>
              <a:off x="8633" y="3692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20"/>
            <p:cNvSpPr>
              <a:spLocks noChangeShapeType="true"/>
            </p:cNvSpPr>
            <p:nvPr/>
          </p:nvSpPr>
          <p:spPr bwMode="auto">
            <a:xfrm>
              <a:off x="8633" y="3910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21"/>
            <p:cNvSpPr>
              <a:spLocks noChangeShapeType="true"/>
            </p:cNvSpPr>
            <p:nvPr/>
          </p:nvSpPr>
          <p:spPr bwMode="auto">
            <a:xfrm flipH="true">
              <a:off x="8633" y="3659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22"/>
            <p:cNvSpPr>
              <a:spLocks noChangeShapeType="true"/>
            </p:cNvSpPr>
            <p:nvPr/>
          </p:nvSpPr>
          <p:spPr bwMode="auto">
            <a:xfrm flipV="true">
              <a:off x="8633" y="3943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cuBE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</a:t>
            </a:r>
            <a:endParaRPr lang="en-US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707323" y="319119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1" name="Text Box 70"/>
          <p:cNvSpPr txBox="true"/>
          <p:nvPr/>
        </p:nvSpPr>
        <p:spPr>
          <a:xfrm>
            <a:off x="747236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2" name="Text Box 71"/>
          <p:cNvSpPr txBox="true"/>
          <p:nvPr/>
        </p:nvSpPr>
        <p:spPr>
          <a:xfrm>
            <a:off x="831119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05455" y="3191510"/>
            <a:ext cx="2552700" cy="1999615"/>
            <a:chOff x="1060" y="3468"/>
            <a:chExt cx="4020" cy="314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3458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3458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3458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3458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2095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2095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 flipV="true">
              <a:off x="2095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2095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2095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 flipV="true">
              <a:off x="2095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2095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2106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068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068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065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065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060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060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065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065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780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780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777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777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772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772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777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777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>
              <a:off x="3458" y="3688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3458" y="3906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3458" y="3655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3458" y="3939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4064953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90378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555783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true"/>
          <p:nvPr/>
        </p:nvSpPr>
        <p:spPr>
          <a:xfrm>
            <a:off x="8965248" y="313531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32’h10325476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16’h01234567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303145" y="653700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7481253" y="650906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32715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64’hfedcba9876543210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32’hfdb97531eca86420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16’h02468ace13579bdf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1" name="Group 420"/>
          <p:cNvGrpSpPr/>
          <p:nvPr/>
        </p:nvGrpSpPr>
        <p:grpSpPr>
          <a:xfrm>
            <a:off x="1428115" y="2383155"/>
            <a:ext cx="3412490" cy="4156075"/>
            <a:chOff x="1244" y="3753"/>
            <a:chExt cx="5374" cy="6545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2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4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6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8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6449695" y="2267585"/>
            <a:ext cx="3412490" cy="4156075"/>
            <a:chOff x="1244" y="3753"/>
            <a:chExt cx="5374" cy="6545"/>
          </a:xfrm>
        </p:grpSpPr>
        <p:sp>
          <p:nvSpPr>
            <p:cNvPr id="426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39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1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3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5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7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9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1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3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5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7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9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61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3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4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7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8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9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0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1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2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3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5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7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9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1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2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3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4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5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6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7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8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9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0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1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2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3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4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5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6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7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8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9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0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1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2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3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4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5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6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7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8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9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0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1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2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3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4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5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6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7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8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9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0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1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2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3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4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5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6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547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8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49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0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1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2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3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4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5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6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7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8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9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0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1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2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3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4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5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6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7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8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9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70" name="Text Box 569"/>
          <p:cNvSpPr txBox="true"/>
          <p:nvPr/>
        </p:nvSpPr>
        <p:spPr>
          <a:xfrm>
            <a:off x="9861868" y="2294255"/>
            <a:ext cx="267970" cy="42430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71" name="Text Box 570"/>
          <p:cNvSpPr txBox="true"/>
          <p:nvPr/>
        </p:nvSpPr>
        <p:spPr>
          <a:xfrm>
            <a:off x="4840288" y="2213293"/>
            <a:ext cx="267970" cy="44088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8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32’h75316420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16’h03461357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5" name="Group 134"/>
          <p:cNvGrpSpPr/>
          <p:nvPr/>
        </p:nvGrpSpPr>
        <p:grpSpPr>
          <a:xfrm>
            <a:off x="6364605" y="3192145"/>
            <a:ext cx="2552700" cy="2000250"/>
            <a:chOff x="4733" y="5026"/>
            <a:chExt cx="4020" cy="3150"/>
          </a:xfrm>
        </p:grpSpPr>
        <p:sp>
          <p:nvSpPr>
            <p:cNvPr id="13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3" name="Text Box 192"/>
          <p:cNvSpPr txBox="true"/>
          <p:nvPr/>
        </p:nvSpPr>
        <p:spPr>
          <a:xfrm>
            <a:off x="7426008" y="318801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4" name="Text Box 193"/>
          <p:cNvSpPr txBox="true"/>
          <p:nvPr/>
        </p:nvSpPr>
        <p:spPr>
          <a:xfrm>
            <a:off x="826166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6" name="Text Box 195"/>
          <p:cNvSpPr txBox="true"/>
          <p:nvPr/>
        </p:nvSpPr>
        <p:spPr>
          <a:xfrm>
            <a:off x="8915718" y="31727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07335" y="3195320"/>
            <a:ext cx="2552700" cy="2000250"/>
            <a:chOff x="4733" y="5026"/>
            <a:chExt cx="4020" cy="3150"/>
          </a:xfrm>
        </p:grpSpPr>
        <p:sp>
          <p:nvSpPr>
            <p:cNvPr id="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5" name="Text Box 64"/>
          <p:cNvSpPr txBox="true"/>
          <p:nvPr/>
        </p:nvSpPr>
        <p:spPr>
          <a:xfrm>
            <a:off x="5359718" y="319532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4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755390" y="463835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504623" y="471455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65550" y="3611880"/>
            <a:ext cx="1687195" cy="939165"/>
            <a:chOff x="1850" y="5143"/>
            <a:chExt cx="2657" cy="147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32’h3120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0213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59525" y="3611880"/>
            <a:ext cx="1687195" cy="939165"/>
            <a:chOff x="1850" y="5143"/>
            <a:chExt cx="2657" cy="1479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1" name="Text Box 50"/>
          <p:cNvSpPr txBox="true"/>
          <p:nvPr/>
        </p:nvSpPr>
        <p:spPr>
          <a:xfrm>
            <a:off x="346265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479933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5451475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739584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6056630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6" name="Text Box 55"/>
          <p:cNvSpPr txBox="true"/>
          <p:nvPr/>
        </p:nvSpPr>
        <p:spPr>
          <a:xfrm>
            <a:off x="804672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BENES + MERGE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20037" y="2778364"/>
            <a:ext cx="3589534" cy="1721854"/>
            <a:chOff x="366851" y="1689708"/>
            <a:chExt cx="3878478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180" name="Table 179"/>
          <p:cNvGraphicFramePr/>
          <p:nvPr/>
        </p:nvGraphicFramePr>
        <p:xfrm>
          <a:off x="1569720" y="1468120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4</a:t>
                      </a:r>
                      <a:endParaRPr lang="en-US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16’h2222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1" name="Text Box 180"/>
          <p:cNvSpPr txBox="true"/>
          <p:nvPr/>
        </p:nvSpPr>
        <p:spPr>
          <a:xfrm>
            <a:off x="3007360" y="4648518"/>
            <a:ext cx="8750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8197216" y="4648518"/>
            <a:ext cx="8750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5307648" y="297307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84" name="组合 7"/>
          <p:cNvGrpSpPr/>
          <p:nvPr/>
        </p:nvGrpSpPr>
        <p:grpSpPr>
          <a:xfrm>
            <a:off x="6869887" y="2726929"/>
            <a:ext cx="3589534" cy="1723124"/>
            <a:chOff x="366851" y="1688284"/>
            <a:chExt cx="3878478" cy="1931824"/>
          </a:xfrm>
        </p:grpSpPr>
        <p:sp>
          <p:nvSpPr>
            <p:cNvPr id="18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1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2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1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5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3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0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3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4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6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257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0459403" y="288290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Uncast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16’h3617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16’h2406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5440"/>
            <a:chOff x="2294" y="3543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6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3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10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3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6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0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sz="1200">
                  <a:solidFill>
                    <a:schemeClr val="bg1"/>
                  </a:solidFill>
                </a:rPr>
                <a:t>6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4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0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4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Multicast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4</a:t>
                      </a:r>
                      <a:endParaRPr lang="en-US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16’h2222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altLang="en-US" sz="1200">
                  <a:solidFill>
                    <a:schemeClr val="bg1"/>
                  </a:solidFill>
                </a:rPr>
                <a:t>2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2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Multicast that cannot be supported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307848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5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4351655" y="2320290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658496"/>
            <a:ext cx="11084560" cy="656590"/>
          </a:xfrm>
        </p:spPr>
        <p:txBody>
          <a:bodyPr/>
          <a:p>
            <a:r>
              <a:rPr lang="en-US" altLang="en-US"/>
              <a:t>Resource comparison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84327" y="189855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07135"/>
                <a:gridCol w="1406525"/>
                <a:gridCol w="2110105"/>
                <a:gridCol w="2110105"/>
                <a:gridCol w="2110105"/>
                <a:gridCol w="21101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NUM_IN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NUM_OUT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BENES-LUT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DIS-LUT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BENES-REG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2135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1657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7627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4042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4449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4481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15046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7774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11074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8817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36411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13903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26626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15746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95610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25101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62652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27826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224876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46649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143401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50110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499845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90945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322867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93229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1024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on FPGA synthesized by </a:t>
            </a:r>
            <a:r>
              <a:rPr lang="en-US" altLang="en-US">
                <a:sym typeface="+mn-ea"/>
              </a:rPr>
              <a:t>Vivado 2020.2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241935" y="70485"/>
            <a:ext cx="12616180" cy="656590"/>
          </a:xfrm>
        </p:spPr>
        <p:txBody>
          <a:bodyPr/>
          <a:p>
            <a:r>
              <a:rPr lang="en-US" altLang="en-US">
                <a:sym typeface="+mn-ea"/>
              </a:rPr>
              <a:t>Functionality Comparison Unicast</a:t>
            </a:r>
            <a:r>
              <a:rPr lang="" altLang="en-US">
                <a:sym typeface="+mn-ea"/>
              </a:rPr>
              <a:t>/</a:t>
            </a:r>
            <a:r>
              <a:rPr lang="en-US" altLang="en-US">
                <a:sym typeface="+mn-ea"/>
              </a:rPr>
              <a:t>Multicast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78740" y="1125855"/>
            <a:ext cx="4150360" cy="5886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can not be supported for dis_noc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Under Destination Tag Routing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138930" y="1445260"/>
          <a:ext cx="7834630" cy="19812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86000"/>
                <a:gridCol w="2858770"/>
                <a:gridCol w="26898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#STAGE=Latency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O(log(N/2))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UNICAST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NON-BLOCKING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MULTICAST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GROUP NON-BLOCKING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93040" y="177609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16" name="Text Box 115"/>
          <p:cNvSpPr txBox="true"/>
          <p:nvPr/>
        </p:nvSpPr>
        <p:spPr>
          <a:xfrm>
            <a:off x="5429885" y="1125855"/>
            <a:ext cx="5897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Tab: Resource Comparison [Given N input;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 N/2 Output]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7" name="Text Box 116"/>
          <p:cNvSpPr txBox="true"/>
          <p:nvPr/>
        </p:nvSpPr>
        <p:spPr>
          <a:xfrm>
            <a:off x="4737100" y="547306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Arbitrary Permutation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8" name="Text Box 117"/>
          <p:cNvSpPr txBox="true"/>
          <p:nvPr/>
        </p:nvSpPr>
        <p:spPr>
          <a:xfrm>
            <a:off x="8782685" y="547306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Group Multicasting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1" name="Text Box 120"/>
          <p:cNvSpPr txBox="true"/>
          <p:nvPr/>
        </p:nvSpPr>
        <p:spPr>
          <a:xfrm>
            <a:off x="200025" y="6031865"/>
            <a:ext cx="11842115" cy="7556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Conclusion: destination tag based routing save some resources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BUT restrict the supported multicast cases [topology supports but routing doesn’t]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grpSp>
        <p:nvGrpSpPr>
          <p:cNvPr id="184" name="组合 7"/>
          <p:cNvGrpSpPr/>
          <p:nvPr/>
        </p:nvGrpSpPr>
        <p:grpSpPr>
          <a:xfrm>
            <a:off x="8134172" y="3647679"/>
            <a:ext cx="3589534" cy="1723124"/>
            <a:chOff x="366851" y="1688284"/>
            <a:chExt cx="3878478" cy="1931824"/>
          </a:xfrm>
        </p:grpSpPr>
        <p:sp>
          <p:nvSpPr>
            <p:cNvPr id="18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2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3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1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0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4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6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257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1723688" y="380365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58" name="组合 7"/>
          <p:cNvGrpSpPr/>
          <p:nvPr/>
        </p:nvGrpSpPr>
        <p:grpSpPr>
          <a:xfrm>
            <a:off x="4108272" y="3650854"/>
            <a:ext cx="3589534" cy="1721854"/>
            <a:chOff x="366851" y="1689708"/>
            <a:chExt cx="3878478" cy="1930400"/>
          </a:xfrm>
        </p:grpSpPr>
        <p:sp>
          <p:nvSpPr>
            <p:cNvPr id="15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7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8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9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2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4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7695883" y="384556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6836"/>
            <a:ext cx="11084560" cy="656590"/>
          </a:xfrm>
        </p:spPr>
        <p:txBody>
          <a:bodyPr/>
          <a:p>
            <a:r>
              <a:rPr lang="" altLang="en-US"/>
              <a:t>RESOURCES/LATENCY COMPARISON</a:t>
            </a:r>
            <a:endParaRPr lang="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154805" y="639445"/>
            <a:ext cx="2552700" cy="2000250"/>
            <a:chOff x="4733" y="5026"/>
            <a:chExt cx="4020" cy="3150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5" name="Text Box 64"/>
          <p:cNvSpPr txBox="true"/>
          <p:nvPr/>
        </p:nvSpPr>
        <p:spPr>
          <a:xfrm>
            <a:off x="6707188" y="639446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153035" y="639445"/>
            <a:ext cx="3674110" cy="4155440"/>
            <a:chOff x="8367" y="3129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8681" y="312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8681" y="312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8681" y="3972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8681" y="396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8681" y="479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8681" y="479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8689" y="562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8689" y="562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8675" y="652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8675" y="652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8675" y="735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8675" y="735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8675" y="818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8691" y="818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8683" y="902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8691" y="901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2119" y="5242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2119" y="5728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10756" y="331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10756" y="357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10756" y="418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10756" y="440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10756" y="359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10756" y="527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10756" y="442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10767" y="611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 rot="0">
              <a:off x="12711" y="3564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0">
              <a:off x="12711" y="5256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1391" y="3129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1391" y="312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1391" y="396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1391" y="396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1391" y="479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1391" y="479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1391" y="562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1391" y="562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0031" y="312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0031" y="312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0031" y="3972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0031" y="396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0031" y="479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0031" y="479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0039" y="562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0039" y="562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8381" y="33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8378" y="419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8373" y="5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8378" y="585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13439" y="39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13439" y="560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12119" y="3567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12119" y="4007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2113" y="8637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2113" y="9108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10750" y="670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10750" y="696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10750" y="757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10750" y="779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10750" y="699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10750" y="866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10750" y="782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10761" y="951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rot="0">
              <a:off x="12705" y="6948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0">
              <a:off x="12705" y="8643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11385" y="652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11385" y="6524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11385" y="735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11385" y="735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11385" y="819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11385" y="819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11385" y="901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11385" y="901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10025" y="652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10025" y="652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10025" y="735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10025" y="735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10041" y="818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10025" y="818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10033" y="902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10033" y="902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8375" y="67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8372" y="75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8367" y="843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8372" y="925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13432" y="72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13432" y="897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12113" y="6962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12113" y="7403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9406" y="331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9406" y="3573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9406" y="418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9406" y="4402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9406" y="4998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9406" y="5274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9406" y="5855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9417" y="6116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9400" y="3567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9400" y="6968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9400" y="4404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9400" y="7797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9400" y="5235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9400" y="866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9400" y="6069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9411" y="951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13739" y="3624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 Box 67"/>
          <p:cNvSpPr txBox="true"/>
          <p:nvPr/>
        </p:nvSpPr>
        <p:spPr>
          <a:xfrm>
            <a:off x="4502468" y="2724785"/>
            <a:ext cx="188658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 Input Butterfly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9" name="Text Box 68"/>
          <p:cNvSpPr txBox="true"/>
          <p:nvPr/>
        </p:nvSpPr>
        <p:spPr>
          <a:xfrm>
            <a:off x="638176" y="4795520"/>
            <a:ext cx="245745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 Input Distribute NoC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8800783" y="2536190"/>
            <a:ext cx="18065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8-4 Input BENES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168" name="组合 7"/>
          <p:cNvGrpSpPr/>
          <p:nvPr/>
        </p:nvGrpSpPr>
        <p:grpSpPr>
          <a:xfrm>
            <a:off x="7900492" y="784464"/>
            <a:ext cx="3589534" cy="1721854"/>
            <a:chOff x="366851" y="1689708"/>
            <a:chExt cx="3878478" cy="1930400"/>
          </a:xfrm>
        </p:grpSpPr>
        <p:sp>
          <p:nvSpPr>
            <p:cNvPr id="16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7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8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9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2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4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11490008" y="913766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94" name="Rectangle 75"/>
          <p:cNvSpPr>
            <a:spLocks noChangeArrowheads="true"/>
          </p:cNvSpPr>
          <p:nvPr/>
        </p:nvSpPr>
        <p:spPr bwMode="auto">
          <a:xfrm>
            <a:off x="6957060" y="3162300"/>
            <a:ext cx="342900" cy="306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>
            <a:noAutofit/>
          </a:bodyPr>
          <a:p>
            <a:pPr lvl="0" algn="l">
              <a:buClrTx/>
              <a:buSzTx/>
              <a:buFontTx/>
            </a:pP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5" name="Rectangle 74"/>
          <p:cNvSpPr>
            <a:spLocks noChangeArrowheads="true"/>
          </p:cNvSpPr>
          <p:nvPr/>
        </p:nvSpPr>
        <p:spPr bwMode="auto">
          <a:xfrm>
            <a:off x="4064000" y="3194685"/>
            <a:ext cx="342900" cy="310515"/>
          </a:xfrm>
          <a:prstGeom prst="rect">
            <a:avLst/>
          </a:prstGeom>
          <a:solidFill>
            <a:srgbClr val="CCC2D9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>
            <a:noAutofit/>
          </a:bodyPr>
          <a:p>
            <a:pPr lvl="0" algn="l">
              <a:buClrTx/>
              <a:buSzTx/>
              <a:buFontTx/>
            </a:pPr>
            <a:endParaRPr lang="en-US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7" name="Rectangle 81"/>
          <p:cNvSpPr>
            <a:spLocks noChangeArrowheads="true"/>
          </p:cNvSpPr>
          <p:nvPr/>
        </p:nvSpPr>
        <p:spPr bwMode="auto">
          <a:xfrm>
            <a:off x="4064000" y="3180080"/>
            <a:ext cx="339725" cy="315595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98" name="Rectangle 51"/>
          <p:cNvSpPr>
            <a:spLocks noChangeArrowheads="true"/>
          </p:cNvSpPr>
          <p:nvPr/>
        </p:nvSpPr>
        <p:spPr bwMode="auto">
          <a:xfrm>
            <a:off x="9714865" y="3138170"/>
            <a:ext cx="344170" cy="307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202" name="Text Box 201"/>
          <p:cNvSpPr txBox="true"/>
          <p:nvPr/>
        </p:nvSpPr>
        <p:spPr>
          <a:xfrm>
            <a:off x="7309485" y="3115310"/>
            <a:ext cx="23780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1x2 Distribute 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3" name="Text Box 212"/>
          <p:cNvSpPr txBox="true"/>
          <p:nvPr/>
        </p:nvSpPr>
        <p:spPr>
          <a:xfrm>
            <a:off x="10108565" y="3138170"/>
            <a:ext cx="19773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2x1 Merge 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4" name="Text Box 213"/>
          <p:cNvSpPr txBox="true"/>
          <p:nvPr/>
        </p:nvSpPr>
        <p:spPr>
          <a:xfrm>
            <a:off x="4436745" y="3145790"/>
            <a:ext cx="23780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2x2 Distribute </a:t>
            </a:r>
            <a:r>
              <a:rPr lang="en-US" dirty="0" smtClean="0">
                <a:solidFill>
                  <a:schemeClr val="bg1"/>
                </a:solidFill>
                <a:sym typeface="+mn-ea"/>
              </a:rPr>
              <a:t>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15" name="Table 214"/>
          <p:cNvGraphicFramePr/>
          <p:nvPr/>
        </p:nvGraphicFramePr>
        <p:xfrm>
          <a:off x="276860" y="5649595"/>
          <a:ext cx="3657600" cy="11887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28800"/>
                <a:gridCol w="182880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 2x2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 2x2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LUT 69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LUT 42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REG 67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REG 72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6" name="Text Box 215"/>
          <p:cNvSpPr txBox="true"/>
          <p:nvPr/>
        </p:nvSpPr>
        <p:spPr>
          <a:xfrm>
            <a:off x="153036" y="5060950"/>
            <a:ext cx="3905250" cy="5886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1. Double inner links than BUTTRFLY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2.</a:t>
            </a:r>
            <a:r>
              <a:rPr lang="" altLang="en-US" dirty="0" smtClean="0">
                <a:solidFill>
                  <a:schemeClr val="bg1"/>
                </a:solidFill>
              </a:rPr>
              <a:t> [V.S. BENES] more 2x1; less 2x2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36" name="Table 235"/>
          <p:cNvGraphicFramePr/>
          <p:nvPr/>
        </p:nvGraphicFramePr>
        <p:xfrm>
          <a:off x="4370705" y="3620135"/>
          <a:ext cx="711771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14195"/>
                <a:gridCol w="2468880"/>
                <a:gridCol w="283464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O(log(N/2))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#1x2 Switch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rgbClr val="FF0000"/>
                          </a:solidFill>
                          <a:sym typeface="+mn-ea"/>
                        </a:rPr>
                        <a:t>N*O(2logN-1)</a:t>
                      </a: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2N*[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O(log(N/2))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(N+N/2)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(2N+N+N/2)</a:t>
                      </a:r>
                      <a:endParaRPr lang="en-US" altLang="en-US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rgbClr val="FF0000"/>
                          </a:solidFill>
                          <a:sym typeface="+mn-ea"/>
                        </a:rPr>
                        <a:t>*O(2logN-1)+3N/2</a:t>
                      </a: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2N*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[O(log(N/2))]</a:t>
                      </a: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+3N/2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Resources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BETTER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Latency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BETTER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Text Box 239"/>
          <p:cNvSpPr txBox="true"/>
          <p:nvPr/>
        </p:nvSpPr>
        <p:spPr>
          <a:xfrm>
            <a:off x="7938453" y="2809875"/>
            <a:ext cx="35439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High latency than Distribute NoC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Comprison note</a:t>
            </a:r>
            <a:endParaRPr lang="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553720" y="1933258"/>
            <a:ext cx="11213465" cy="27482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Note: 2x2 switch for benes are dis_noc are different because of different routing method.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    (1) BENES: Control Word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    (2) DIS_NOC: DESTINATION TAG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Wire[Inner] does not consider the interface wire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Overhead comes from more 2x2 switches in BENES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Verilog design note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1. localparam defined in a for loop cannot be used in another loop. Otherwise it could not work.</a:t>
            </a:r>
            <a:endParaRPr lang="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3351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13007</Words>
  <Application>WPS Presentation</Application>
  <PresentationFormat>Widescreen</PresentationFormat>
  <Paragraphs>4352</Paragraphs>
  <Slides>56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5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Outline</vt:lpstr>
      <vt:lpstr>BENes</vt:lpstr>
      <vt:lpstr>BENES  4 Input test case</vt:lpstr>
      <vt:lpstr>BENES  8 Input test case</vt:lpstr>
      <vt:lpstr>BENES Unicast Routing</vt:lpstr>
      <vt:lpstr>cuBE</vt:lpstr>
      <vt:lpstr>butterfly</vt:lpstr>
      <vt:lpstr>butterfly</vt:lpstr>
      <vt:lpstr>butterfly</vt:lpstr>
      <vt:lpstr>PowerPoint 演示文稿</vt:lpstr>
      <vt:lpstr>DISTRIBUTE NOC</vt:lpstr>
      <vt:lpstr>DISTRIBUTE NOC</vt:lpstr>
      <vt:lpstr>DISTRIBUTE NOC</vt:lpstr>
      <vt:lpstr>Resource comparison</vt:lpstr>
      <vt:lpstr>Comparison BENES_MERGE &amp; dISTRIBUTE_NOC</vt:lpstr>
      <vt:lpstr>PowerPoint 演示文稿</vt:lpstr>
      <vt:lpstr>PowerPoint 演示文稿</vt:lpstr>
      <vt:lpstr>PowerPoint 演示文稿</vt:lpstr>
      <vt:lpstr>Outline</vt:lpstr>
      <vt:lpstr>Microswitch Library</vt:lpstr>
      <vt:lpstr>Taxonomy of MicroSwitches</vt:lpstr>
      <vt:lpstr>Organizing Microswitches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1178</cp:revision>
  <dcterms:created xsi:type="dcterms:W3CDTF">2021-02-19T15:49:32Z</dcterms:created>
  <dcterms:modified xsi:type="dcterms:W3CDTF">2021-02-19T15:49:32Z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