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29" r:id="rId16"/>
    <p:sldId id="1089" r:id="rId17"/>
    <p:sldId id="1091" r:id="rId18"/>
    <p:sldId id="1088" r:id="rId19"/>
    <p:sldId id="1115" r:id="rId20"/>
    <p:sldId id="1114" r:id="rId21"/>
    <p:sldId id="1116" r:id="rId22"/>
    <p:sldId id="1118" r:id="rId23"/>
    <p:sldId id="1119" r:id="rId24"/>
    <p:sldId id="1142" r:id="rId25"/>
    <p:sldId id="1165" r:id="rId26"/>
    <p:sldId id="1187" r:id="rId27"/>
    <p:sldId id="1189" r:id="rId28"/>
    <p:sldId id="1190" r:id="rId29"/>
    <p:sldId id="978" r:id="rId30"/>
    <p:sldId id="1019" r:id="rId31"/>
    <p:sldId id="1023" r:id="rId32"/>
    <p:sldId id="886" r:id="rId33"/>
    <p:sldId id="921" r:id="rId34"/>
    <p:sldId id="950" r:id="rId35"/>
    <p:sldId id="951" r:id="rId36"/>
    <p:sldId id="952" r:id="rId37"/>
    <p:sldId id="953" r:id="rId38"/>
    <p:sldId id="1024" r:id="rId39"/>
    <p:sldId id="962" r:id="rId40"/>
    <p:sldId id="892" r:id="rId41"/>
    <p:sldId id="998" r:id="rId42"/>
    <p:sldId id="893" r:id="rId43"/>
    <p:sldId id="999" r:id="rId44"/>
    <p:sldId id="1025" r:id="rId45"/>
    <p:sldId id="956" r:id="rId46"/>
    <p:sldId id="1008" r:id="rId47"/>
    <p:sldId id="960" r:id="rId48"/>
    <p:sldId id="974" r:id="rId49"/>
    <p:sldId id="98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9.xml"/><Relationship Id="rId18" Type="http://schemas.openxmlformats.org/officeDocument/2006/relationships/image" Target="../media/image13.png"/><Relationship Id="rId17" Type="http://schemas.openxmlformats.org/officeDocument/2006/relationships/customXml" Target="../ink/ink8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500507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>
            <a:endCxn id="230" idx="5"/>
          </p:cNvCxnSpPr>
          <p:nvPr/>
        </p:nvCxnSpPr>
        <p:spPr>
          <a:xfrm flipH="true" flipV="true">
            <a:off x="5399405" y="3700780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90" idx="5"/>
          </p:cNvCxnSpPr>
          <p:nvPr/>
        </p:nvCxnSpPr>
        <p:spPr>
          <a:xfrm flipH="true" flipV="true">
            <a:off x="1563370" y="15932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23829" y="39379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288239" y="39379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788234" y="39379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673991" y="39214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5032074" y="63413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7638" y="27880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1450356" y="14658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>
            <a:endCxn id="93" idx="4"/>
          </p:cNvCxnSpPr>
          <p:nvPr/>
        </p:nvCxnSpPr>
        <p:spPr>
          <a:xfrm flipH="true" flipV="true">
            <a:off x="787400" y="106680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31628" y="20370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997585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2263" y="20370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998220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722403" y="20878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388360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723038" y="20878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388995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158898" y="20738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824855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159533" y="20738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825490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8046243" y="20535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712200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8046878" y="20535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712835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4647565" y="44373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5313680" y="54514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4648200" y="44373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Arrow Connector 303"/>
          <p:cNvCxnSpPr>
            <a:endCxn id="301" idx="5"/>
          </p:cNvCxnSpPr>
          <p:nvPr/>
        </p:nvCxnSpPr>
        <p:spPr>
          <a:xfrm flipH="true" flipV="true">
            <a:off x="5384800" y="5431790"/>
            <a:ext cx="263525" cy="41783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32’h76543210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BENES </a:t>
            </a:r>
            <a:r>
              <a:rPr lang="en-US" altLang="en-US"/>
              <a:t>Unicast 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From outside to inside recursively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Group 87"/>
          <p:cNvGrpSpPr/>
          <p:nvPr/>
        </p:nvGrpSpPr>
        <p:grpSpPr>
          <a:xfrm>
            <a:off x="6412865" y="3179445"/>
            <a:ext cx="2552700" cy="1999615"/>
            <a:chOff x="6235" y="3468"/>
            <a:chExt cx="4020" cy="3149"/>
          </a:xfrm>
        </p:grpSpPr>
        <p:sp>
          <p:nvSpPr>
            <p:cNvPr id="22" name="Line 34"/>
            <p:cNvSpPr>
              <a:spLocks noChangeShapeType="true"/>
            </p:cNvSpPr>
            <p:nvPr/>
          </p:nvSpPr>
          <p:spPr bwMode="auto">
            <a:xfrm>
              <a:off x="7270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35"/>
            <p:cNvSpPr>
              <a:spLocks noChangeShapeType="true"/>
            </p:cNvSpPr>
            <p:nvPr/>
          </p:nvSpPr>
          <p:spPr bwMode="auto">
            <a:xfrm>
              <a:off x="7270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36"/>
            <p:cNvSpPr>
              <a:spLocks noChangeShapeType="true"/>
            </p:cNvSpPr>
            <p:nvPr/>
          </p:nvSpPr>
          <p:spPr bwMode="auto">
            <a:xfrm flipH="true" flipV="true">
              <a:off x="7270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37"/>
            <p:cNvSpPr>
              <a:spLocks noChangeShapeType="true"/>
            </p:cNvSpPr>
            <p:nvPr/>
          </p:nvSpPr>
          <p:spPr bwMode="auto">
            <a:xfrm>
              <a:off x="7270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8"/>
            <p:cNvSpPr>
              <a:spLocks noChangeShapeType="true"/>
            </p:cNvSpPr>
            <p:nvPr/>
          </p:nvSpPr>
          <p:spPr bwMode="auto">
            <a:xfrm flipV="true">
              <a:off x="7270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9"/>
            <p:cNvSpPr>
              <a:spLocks noChangeShapeType="true"/>
            </p:cNvSpPr>
            <p:nvPr/>
          </p:nvSpPr>
          <p:spPr bwMode="auto">
            <a:xfrm flipV="true">
              <a:off x="7270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40"/>
            <p:cNvSpPr>
              <a:spLocks noChangeShapeType="true"/>
            </p:cNvSpPr>
            <p:nvPr/>
          </p:nvSpPr>
          <p:spPr bwMode="auto">
            <a:xfrm flipV="true">
              <a:off x="7270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41"/>
            <p:cNvSpPr>
              <a:spLocks noChangeShapeType="true"/>
            </p:cNvSpPr>
            <p:nvPr/>
          </p:nvSpPr>
          <p:spPr bwMode="auto">
            <a:xfrm flipV="true">
              <a:off x="7281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42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43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44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45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46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47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48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49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50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51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52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53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54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55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6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7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74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75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76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77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78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79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80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81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2"/>
            <p:cNvSpPr>
              <a:spLocks noChangeShapeType="true"/>
            </p:cNvSpPr>
            <p:nvPr/>
          </p:nvSpPr>
          <p:spPr bwMode="auto">
            <a:xfrm flipH="true">
              <a:off x="6243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3"/>
            <p:cNvSpPr>
              <a:spLocks noChangeShapeType="true"/>
            </p:cNvSpPr>
            <p:nvPr/>
          </p:nvSpPr>
          <p:spPr bwMode="auto">
            <a:xfrm flipH="true">
              <a:off x="6243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4"/>
            <p:cNvSpPr>
              <a:spLocks noChangeShapeType="true"/>
            </p:cNvSpPr>
            <p:nvPr/>
          </p:nvSpPr>
          <p:spPr bwMode="auto">
            <a:xfrm flipH="true">
              <a:off x="6240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5"/>
            <p:cNvSpPr>
              <a:spLocks noChangeShapeType="true"/>
            </p:cNvSpPr>
            <p:nvPr/>
          </p:nvSpPr>
          <p:spPr bwMode="auto">
            <a:xfrm flipH="true">
              <a:off x="6240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6"/>
            <p:cNvSpPr>
              <a:spLocks noChangeShapeType="true"/>
            </p:cNvSpPr>
            <p:nvPr/>
          </p:nvSpPr>
          <p:spPr bwMode="auto">
            <a:xfrm flipH="true">
              <a:off x="6235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>
              <a:off x="6235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8"/>
            <p:cNvSpPr>
              <a:spLocks noChangeShapeType="true"/>
            </p:cNvSpPr>
            <p:nvPr/>
          </p:nvSpPr>
          <p:spPr bwMode="auto">
            <a:xfrm flipH="true">
              <a:off x="6240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9"/>
            <p:cNvSpPr>
              <a:spLocks noChangeShapeType="true"/>
            </p:cNvSpPr>
            <p:nvPr/>
          </p:nvSpPr>
          <p:spPr bwMode="auto">
            <a:xfrm flipH="true">
              <a:off x="6240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9955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1"/>
            <p:cNvSpPr>
              <a:spLocks noChangeShapeType="true"/>
            </p:cNvSpPr>
            <p:nvPr/>
          </p:nvSpPr>
          <p:spPr bwMode="auto">
            <a:xfrm flipH="true">
              <a:off x="9955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92"/>
            <p:cNvSpPr>
              <a:spLocks noChangeShapeType="true"/>
            </p:cNvSpPr>
            <p:nvPr/>
          </p:nvSpPr>
          <p:spPr bwMode="auto">
            <a:xfrm flipH="true">
              <a:off x="9952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93"/>
            <p:cNvSpPr>
              <a:spLocks noChangeShapeType="true"/>
            </p:cNvSpPr>
            <p:nvPr/>
          </p:nvSpPr>
          <p:spPr bwMode="auto">
            <a:xfrm flipH="true">
              <a:off x="9952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94"/>
            <p:cNvSpPr>
              <a:spLocks noChangeShapeType="true"/>
            </p:cNvSpPr>
            <p:nvPr/>
          </p:nvSpPr>
          <p:spPr bwMode="auto">
            <a:xfrm flipH="true">
              <a:off x="9947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>
              <a:off x="9947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6"/>
            <p:cNvSpPr>
              <a:spLocks noChangeShapeType="true"/>
            </p:cNvSpPr>
            <p:nvPr/>
          </p:nvSpPr>
          <p:spPr bwMode="auto">
            <a:xfrm flipH="true">
              <a:off x="9952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7"/>
            <p:cNvSpPr>
              <a:spLocks noChangeShapeType="true"/>
            </p:cNvSpPr>
            <p:nvPr/>
          </p:nvSpPr>
          <p:spPr bwMode="auto">
            <a:xfrm flipH="true">
              <a:off x="9952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18"/>
            <p:cNvSpPr>
              <a:spLocks noChangeShapeType="true"/>
            </p:cNvSpPr>
            <p:nvPr/>
          </p:nvSpPr>
          <p:spPr bwMode="auto">
            <a:xfrm>
              <a:off x="8633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20"/>
            <p:cNvSpPr>
              <a:spLocks noChangeShapeType="true"/>
            </p:cNvSpPr>
            <p:nvPr/>
          </p:nvSpPr>
          <p:spPr bwMode="auto">
            <a:xfrm>
              <a:off x="8633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21"/>
            <p:cNvSpPr>
              <a:spLocks noChangeShapeType="true"/>
            </p:cNvSpPr>
            <p:nvPr/>
          </p:nvSpPr>
          <p:spPr bwMode="auto">
            <a:xfrm flipH="true">
              <a:off x="8633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22"/>
            <p:cNvSpPr>
              <a:spLocks noChangeShapeType="true"/>
            </p:cNvSpPr>
            <p:nvPr/>
          </p:nvSpPr>
          <p:spPr bwMode="auto">
            <a:xfrm flipV="true">
              <a:off x="8633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18"/>
            <p:cNvSpPr>
              <a:spLocks noChangeShapeType="true"/>
            </p:cNvSpPr>
            <p:nvPr/>
          </p:nvSpPr>
          <p:spPr bwMode="auto">
            <a:xfrm>
              <a:off x="8633" y="3692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20"/>
            <p:cNvSpPr>
              <a:spLocks noChangeShapeType="true"/>
            </p:cNvSpPr>
            <p:nvPr/>
          </p:nvSpPr>
          <p:spPr bwMode="auto">
            <a:xfrm>
              <a:off x="8633" y="3910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21"/>
            <p:cNvSpPr>
              <a:spLocks noChangeShapeType="true"/>
            </p:cNvSpPr>
            <p:nvPr/>
          </p:nvSpPr>
          <p:spPr bwMode="auto">
            <a:xfrm flipH="true">
              <a:off x="8633" y="3659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22"/>
            <p:cNvSpPr>
              <a:spLocks noChangeShapeType="true"/>
            </p:cNvSpPr>
            <p:nvPr/>
          </p:nvSpPr>
          <p:spPr bwMode="auto">
            <a:xfrm flipV="true">
              <a:off x="8633" y="3943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" altLang="en-US"/>
              <a:t>cuBE</a:t>
            </a:r>
            <a:endParaRPr lang="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" altLang="en-US"/>
              <a:t>Test Case</a:t>
            </a:r>
            <a:endParaRPr lang="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Pass Through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747236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831119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</a:t>
            </a:r>
            <a:r>
              <a:rPr lang="" altLang="en-US" dirty="0" smtClean="0">
                <a:solidFill>
                  <a:schemeClr val="bg1"/>
                </a:solidFill>
              </a:rPr>
              <a:t>Switch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05455" y="3191510"/>
            <a:ext cx="2552700" cy="1999615"/>
            <a:chOff x="1060" y="3468"/>
            <a:chExt cx="4020" cy="314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3458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3458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3458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3458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2095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2095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 flipV="true">
              <a:off x="2095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2095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2095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 flipV="true">
              <a:off x="2095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2095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2106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068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068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065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065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060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060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065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065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780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780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777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777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772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772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777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777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>
              <a:off x="3458" y="3688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3458" y="3906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3458" y="3655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3458" y="3939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4953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378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555783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true"/>
          <p:nvPr/>
        </p:nvSpPr>
        <p:spPr>
          <a:xfrm>
            <a:off x="8965248" y="313531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10325476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01234567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" altLang="en-US"/>
              <a:t>butterfly</a:t>
            </a:r>
            <a:endParaRPr lang="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</a:t>
            </a:r>
            <a:r>
              <a:rPr lang="" altLang="en-US"/>
              <a:t> 8 Input Data</a:t>
            </a:r>
            <a:endParaRPr lang="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3006725" y="3188335"/>
            <a:ext cx="2552700" cy="2000250"/>
            <a:chOff x="4733" y="5026"/>
            <a:chExt cx="4020" cy="3150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5906" y="3034666"/>
            <a:ext cx="316230" cy="23069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2000" dirty="0" smtClean="0">
                <a:solidFill>
                  <a:schemeClr val="bg1"/>
                </a:solidFill>
              </a:rPr>
              <a:t>0</a:t>
            </a:r>
            <a:endParaRPr lang="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2000" dirty="0" smtClean="0">
                <a:solidFill>
                  <a:schemeClr val="bg1"/>
                </a:solidFill>
              </a:rPr>
              <a:t>4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2000" dirty="0" smtClean="0">
                <a:solidFill>
                  <a:schemeClr val="bg1"/>
                </a:solidFill>
              </a:rPr>
              <a:t>2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2000" dirty="0" smtClean="0">
                <a:solidFill>
                  <a:schemeClr val="bg1"/>
                </a:solidFill>
              </a:rPr>
              <a:t>6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2000" dirty="0" smtClean="0">
                <a:solidFill>
                  <a:schemeClr val="bg1"/>
                </a:solidFill>
              </a:rPr>
              <a:t>1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2000" dirty="0" smtClean="0">
                <a:solidFill>
                  <a:schemeClr val="bg1"/>
                </a:solidFill>
              </a:rPr>
              <a:t>5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2000" dirty="0" smtClean="0">
                <a:solidFill>
                  <a:schemeClr val="bg1"/>
                </a:solidFill>
              </a:rPr>
              <a:t>3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2000" dirty="0" smtClean="0">
                <a:solidFill>
                  <a:schemeClr val="bg1"/>
                </a:solidFill>
              </a:rPr>
              <a:t>7</a:t>
            </a:r>
            <a:endParaRPr lang="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251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75316420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03461357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6364605" y="3192145"/>
            <a:ext cx="2552700" cy="2000250"/>
            <a:chOff x="4733" y="5026"/>
            <a:chExt cx="4020" cy="3150"/>
          </a:xfrm>
        </p:grpSpPr>
        <p:sp>
          <p:nvSpPr>
            <p:cNvPr id="13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2" name="Text Box 191"/>
          <p:cNvSpPr txBox="true"/>
          <p:nvPr/>
        </p:nvSpPr>
        <p:spPr>
          <a:xfrm>
            <a:off x="555910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3" name="Text Box 192"/>
          <p:cNvSpPr txBox="true"/>
          <p:nvPr/>
        </p:nvSpPr>
        <p:spPr>
          <a:xfrm>
            <a:off x="7426008" y="318801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826166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8915718" y="31727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</a:t>
            </a:r>
            <a:r>
              <a:rPr lang="" altLang="en-US"/>
              <a:t>4</a:t>
            </a:r>
            <a:r>
              <a:rPr lang="en-US" altLang="en-US"/>
              <a:t>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755390" y="463835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504623" y="471455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5550" y="3611880"/>
            <a:ext cx="1687195" cy="939165"/>
            <a:chOff x="1850" y="5143"/>
            <a:chExt cx="2657" cy="147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3210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3120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0213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59525" y="3611880"/>
            <a:ext cx="1687195" cy="939165"/>
            <a:chOff x="1850" y="5143"/>
            <a:chExt cx="2657" cy="1479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1" name="Text Box 50"/>
          <p:cNvSpPr txBox="true"/>
          <p:nvPr/>
        </p:nvSpPr>
        <p:spPr>
          <a:xfrm>
            <a:off x="346265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479933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5451475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739584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6056630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804672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10198</Words>
  <Application>WPS Presentation</Application>
  <PresentationFormat>Widescreen</PresentationFormat>
  <Paragraphs>2670</Paragraphs>
  <Slides>46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BENes</vt:lpstr>
      <vt:lpstr>BENES  4 Input test case</vt:lpstr>
      <vt:lpstr>BENES  8 Input test case</vt:lpstr>
      <vt:lpstr>Unicast Routing</vt:lpstr>
      <vt:lpstr>PowerPoint 演示文稿</vt:lpstr>
      <vt:lpstr>cuBE</vt:lpstr>
      <vt:lpstr>butterfly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677</cp:revision>
  <dcterms:created xsi:type="dcterms:W3CDTF">2021-02-15T13:33:03Z</dcterms:created>
  <dcterms:modified xsi:type="dcterms:W3CDTF">2021-02-15T13:33:03Z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