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67"/>
            <p14:sldId id="297"/>
            <p14:sldId id="257"/>
            <p14:sldId id="299"/>
            <p14:sldId id="301"/>
            <p14:sldId id="302"/>
            <p14:sldId id="305"/>
            <p14:sldId id="304"/>
            <p14:sldId id="307"/>
            <p14:sldId id="310"/>
            <p14:sldId id="314"/>
            <p14:sldId id="313"/>
            <p14:sldId id="311"/>
            <p14:sldId id="321"/>
            <p14:sldId id="308"/>
            <p14:sldId id="303"/>
            <p14:sldId id="300"/>
            <p14:sldId id="256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20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7012127" y="119594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6782435" y="3034666"/>
            <a:ext cx="3989070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(a) CASE 1: All choose pass through (PT)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10602278" y="119570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7042469" y="5505451"/>
            <a:ext cx="3469005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(b) CASE 2: All chose Multicast High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7012127" y="357020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10599738" y="358775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180773" y="3092133"/>
            <a:ext cx="19437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(a)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327516" y="3095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(b)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982075" y="85852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15330" y="858520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8367713" y="8585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6246178" y="6013133"/>
            <a:ext cx="19310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(c)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86571" y="6016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(d)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2075" y="3848735"/>
            <a:ext cx="2552700" cy="2000250"/>
            <a:chOff x="4733" y="5026"/>
            <a:chExt cx="4020" cy="3150"/>
          </a:xfrm>
        </p:grpSpPr>
        <p:sp>
          <p:nvSpPr>
            <p:cNvPr id="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15330" y="3848735"/>
            <a:ext cx="2552700" cy="2000250"/>
            <a:chOff x="4733" y="5026"/>
            <a:chExt cx="4020" cy="3150"/>
          </a:xfrm>
        </p:grpSpPr>
        <p:sp>
          <p:nvSpPr>
            <p:cNvPr id="74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7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9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0" name="Text Box 189"/>
          <p:cNvSpPr txBox="true"/>
          <p:nvPr/>
        </p:nvSpPr>
        <p:spPr>
          <a:xfrm>
            <a:off x="8365808" y="3848736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true"/>
          <p:nvPr/>
        </p:nvSpPr>
        <p:spPr>
          <a:xfrm>
            <a:off x="474726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4826001" y="383698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(10)(10)(01)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11531283" y="92710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11531283" y="385699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7" name="Text Box 306"/>
          <p:cNvSpPr txBox="true"/>
          <p:nvPr/>
        </p:nvSpPr>
        <p:spPr>
          <a:xfrm>
            <a:off x="4826636" y="436403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(10)(00)(00)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8" name="Text Box 307"/>
          <p:cNvSpPr txBox="true"/>
          <p:nvPr/>
        </p:nvSpPr>
        <p:spPr>
          <a:xfrm>
            <a:off x="4821556" y="5591493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(10)(01)(01)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 Box 308"/>
          <p:cNvSpPr txBox="true"/>
          <p:nvPr/>
        </p:nvSpPr>
        <p:spPr>
          <a:xfrm>
            <a:off x="849757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1" name="Text Box 310"/>
          <p:cNvSpPr txBox="true"/>
          <p:nvPr/>
        </p:nvSpPr>
        <p:spPr>
          <a:xfrm>
            <a:off x="8650289" y="4371658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2" name="Text Box 311"/>
          <p:cNvSpPr txBox="true"/>
          <p:nvPr/>
        </p:nvSpPr>
        <p:spPr>
          <a:xfrm>
            <a:off x="8650289" y="5586413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en-US" altLang="en-US"/>
              <a:t> Multicasting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0720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91200" y="2332990"/>
            <a:ext cx="9277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011010</a:t>
            </a:r>
            <a:endParaRPr lang="en-US" altLang="zh-CN"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09640" y="3210560"/>
            <a:ext cx="5609590" cy="909955"/>
            <a:chOff x="9464" y="5056"/>
            <a:chExt cx="8834" cy="1433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9952" y="5073"/>
              <a:ext cx="3118" cy="1415"/>
              <a:chOff x="5179" y="3210"/>
              <a:chExt cx="3118" cy="1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0">
              <a:off x="15180" y="5056"/>
              <a:ext cx="3118" cy="1415"/>
              <a:chOff x="5179" y="3210"/>
              <a:chExt cx="3118" cy="14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0">
              <a:off x="12566" y="5073"/>
              <a:ext cx="2632" cy="1416"/>
              <a:chOff x="5179" y="3210"/>
              <a:chExt cx="2632" cy="141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32"/>
            <p:cNvSpPr txBox="true"/>
            <p:nvPr/>
          </p:nvSpPr>
          <p:spPr>
            <a:xfrm>
              <a:off x="9464" y="5185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1583" y="5909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7" name="Text Box 36"/>
          <p:cNvSpPr txBox="true"/>
          <p:nvPr/>
        </p:nvSpPr>
        <p:spPr>
          <a:xfrm>
            <a:off x="5871528" y="3660775"/>
            <a:ext cx="767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0</a:t>
            </a:r>
            <a:r>
              <a:rPr lang="en-US" altLang="en-US">
                <a:sym typeface="+mn-ea"/>
              </a:rPr>
              <a:t>1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 Unicasting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Bus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destination tag con</a:t>
            </a:r>
            <a:endParaRPr lang="en-US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6979</Words>
  <Application>WPS Presentation</Application>
  <PresentationFormat>宽屏</PresentationFormat>
  <Paragraphs>1805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Times New Roman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 Multicasting</vt:lpstr>
      <vt:lpstr>Bus Unicasting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1233</cp:revision>
  <dcterms:created xsi:type="dcterms:W3CDTF">2021-05-16T17:16:34Z</dcterms:created>
  <dcterms:modified xsi:type="dcterms:W3CDTF">2021-05-16T17:16:34Z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