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978" r:id="rId20"/>
    <p:sldId id="1019" r:id="rId21"/>
    <p:sldId id="1023" r:id="rId22"/>
    <p:sldId id="886" r:id="rId23"/>
    <p:sldId id="921" r:id="rId24"/>
    <p:sldId id="950" r:id="rId25"/>
    <p:sldId id="951" r:id="rId26"/>
    <p:sldId id="952" r:id="rId27"/>
    <p:sldId id="953" r:id="rId28"/>
    <p:sldId id="1024" r:id="rId29"/>
    <p:sldId id="962" r:id="rId30"/>
    <p:sldId id="892" r:id="rId31"/>
    <p:sldId id="998" r:id="rId32"/>
    <p:sldId id="893" r:id="rId33"/>
    <p:sldId id="999" r:id="rId34"/>
    <p:sldId id="1025" r:id="rId35"/>
    <p:sldId id="956" r:id="rId36"/>
    <p:sldId id="1008" r:id="rId37"/>
    <p:sldId id="960" r:id="rId38"/>
    <p:sldId id="974" r:id="rId39"/>
    <p:sldId id="9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66933" y="4584005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48276" y="642331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505483" y="456368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688731" y="642775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482488" y="45389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668276" y="6402990"/>
            <a:ext cx="36175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Pass_LowIn_BothOut(PLB)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180404" y="1891315"/>
            <a:ext cx="37045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Pass_HighIn_BothOut(PHB)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PHB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PLB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8496</Words>
  <Application>WPS Presentation</Application>
  <PresentationFormat>Widescreen</PresentationFormat>
  <Paragraphs>1539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MS PGothic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</vt:lpstr>
      <vt:lpstr>Control description</vt:lpstr>
      <vt:lpstr>2x2 distribute control lut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297</cp:revision>
  <dcterms:created xsi:type="dcterms:W3CDTF">2021-02-10T02:52:16Z</dcterms:created>
  <dcterms:modified xsi:type="dcterms:W3CDTF">2021-02-10T02:52:16Z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