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42" r:id="rId25"/>
    <p:sldId id="1117" r:id="rId26"/>
    <p:sldId id="1165" r:id="rId27"/>
    <p:sldId id="978" r:id="rId28"/>
    <p:sldId id="1019" r:id="rId29"/>
    <p:sldId id="1023" r:id="rId30"/>
    <p:sldId id="886" r:id="rId31"/>
    <p:sldId id="921" r:id="rId32"/>
    <p:sldId id="950" r:id="rId33"/>
    <p:sldId id="951" r:id="rId34"/>
    <p:sldId id="952" r:id="rId35"/>
    <p:sldId id="953" r:id="rId36"/>
    <p:sldId id="1024" r:id="rId37"/>
    <p:sldId id="962" r:id="rId38"/>
    <p:sldId id="892" r:id="rId39"/>
    <p:sldId id="998" r:id="rId40"/>
    <p:sldId id="893" r:id="rId41"/>
    <p:sldId id="999" r:id="rId42"/>
    <p:sldId id="1025" r:id="rId43"/>
    <p:sldId id="956" r:id="rId44"/>
    <p:sldId id="1008" r:id="rId45"/>
    <p:sldId id="960" r:id="rId46"/>
    <p:sldId id="974" r:id="rId47"/>
    <p:sldId id="9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9.png"/><Relationship Id="rId7" Type="http://schemas.openxmlformats.org/officeDocument/2006/relationships/customXml" Target="../ink/ink3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9.xml"/><Relationship Id="rId18" Type="http://schemas.openxmlformats.org/officeDocument/2006/relationships/image" Target="../media/image14.png"/><Relationship Id="rId17" Type="http://schemas.openxmlformats.org/officeDocument/2006/relationships/customXml" Target="../ink/ink8.xml"/><Relationship Id="rId16" Type="http://schemas.openxmlformats.org/officeDocument/2006/relationships/image" Target="../media/image13.png"/><Relationship Id="rId15" Type="http://schemas.openxmlformats.org/officeDocument/2006/relationships/customXml" Target="../ink/ink7.xml"/><Relationship Id="rId14" Type="http://schemas.openxmlformats.org/officeDocument/2006/relationships/image" Target="../media/image12.png"/><Relationship Id="rId13" Type="http://schemas.openxmlformats.org/officeDocument/2006/relationships/customXml" Target="../ink/ink6.xml"/><Relationship Id="rId12" Type="http://schemas.openxmlformats.org/officeDocument/2006/relationships/image" Target="../media/image11.png"/><Relationship Id="rId11" Type="http://schemas.openxmlformats.org/officeDocument/2006/relationships/customXml" Target="../ink/ink5.xml"/><Relationship Id="rId10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085" y="20891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196340" y="5142230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11960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53770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07920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7360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787775" y="5133340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0339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54520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499935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59879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04305" y="5142230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019925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261735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715885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315325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8971915" y="5133340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48753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72934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18349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78293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142558" y="5362893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821498" y="6202363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420236" y="6202363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828800" y="3048000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147561" y="62023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669464" y="62023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20643175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125" y="13336"/>
            <a:ext cx="11084560" cy="656590"/>
          </a:xfrm>
        </p:spPr>
        <p:txBody>
          <a:bodyPr/>
          <a:p>
            <a:r>
              <a:rPr lang="en-US" altLang="en-US"/>
              <a:t>BENES multi_high</a:t>
            </a:r>
            <a:endParaRPr lang="en-US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1510348" y="9794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5103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510348" y="1779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10348" y="15636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510348" y="24590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510348" y="2243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510348" y="3259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10348" y="30432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510348" y="41582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9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1510348" y="39423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1506538" y="495839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b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1510348" y="47424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1506538" y="563784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1513840" y="5421948"/>
            <a:ext cx="29591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528128" y="6437948"/>
            <a:ext cx="2673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508125" y="6222048"/>
            <a:ext cx="3073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89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3085148" y="3818573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图片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80645"/>
            <a:ext cx="8442325" cy="669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Routing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53854" y="3271488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1550353" y="118967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8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994468" y="118967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3221038" y="118967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2408873" y="118967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9765</Words>
  <Application>WPS Presentation</Application>
  <PresentationFormat>Widescreen</PresentationFormat>
  <Paragraphs>2472</Paragraphs>
  <Slides>44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3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BENes</vt:lpstr>
      <vt:lpstr>BENES  4 Input test case</vt:lpstr>
      <vt:lpstr>BENES  8 Input test case</vt:lpstr>
      <vt:lpstr>BENES multi_high</vt:lpstr>
      <vt:lpstr>PowerPoint 演示文稿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570</cp:revision>
  <dcterms:created xsi:type="dcterms:W3CDTF">2021-02-12T15:06:23Z</dcterms:created>
  <dcterms:modified xsi:type="dcterms:W3CDTF">2021-02-12T15:06:23Z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