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14" r:id="rId31"/>
    <p:sldId id="1247" r:id="rId32"/>
    <p:sldId id="1248" r:id="rId33"/>
    <p:sldId id="1249" r:id="rId34"/>
    <p:sldId id="1250" r:id="rId35"/>
    <p:sldId id="1251" r:id="rId36"/>
    <p:sldId id="1273" r:id="rId37"/>
    <p:sldId id="1218" r:id="rId38"/>
    <p:sldId id="1217" r:id="rId39"/>
    <p:sldId id="978" r:id="rId40"/>
    <p:sldId id="1019" r:id="rId41"/>
    <p:sldId id="886" r:id="rId42"/>
    <p:sldId id="921" r:id="rId43"/>
    <p:sldId id="950" r:id="rId44"/>
    <p:sldId id="951" r:id="rId45"/>
    <p:sldId id="952" r:id="rId46"/>
    <p:sldId id="953" r:id="rId47"/>
    <p:sldId id="962" r:id="rId48"/>
    <p:sldId id="892" r:id="rId49"/>
    <p:sldId id="998" r:id="rId50"/>
    <p:sldId id="893" r:id="rId51"/>
    <p:sldId id="999" r:id="rId52"/>
    <p:sldId id="1025" r:id="rId53"/>
    <p:sldId id="956" r:id="rId54"/>
    <p:sldId id="1008" r:id="rId55"/>
    <p:sldId id="960" r:id="rId56"/>
    <p:sldId id="974" r:id="rId57"/>
    <p:sldId id="98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Jianming TONG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6584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84327" y="18985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7627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4449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15046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11074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36411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26626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1024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cmp_benes_distributenoc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" y="1166495"/>
            <a:ext cx="5346700" cy="401066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70510" y="481965"/>
            <a:ext cx="11650345" cy="656590"/>
          </a:xfrm>
        </p:spPr>
        <p:txBody>
          <a:bodyPr/>
          <a:p>
            <a:r>
              <a:rPr lang="en-US" altLang="en-US"/>
              <a:t>Comparison BENES_MERGE &amp; dISTRIBUTE_NOC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43560" y="1031605"/>
            <a:ext cx="11084560" cy="583848"/>
          </a:xfrm>
        </p:spPr>
        <p:txBody>
          <a:bodyPr/>
          <a:p>
            <a:r>
              <a:rPr lang="en-US" altLang="en-US"/>
              <a:t>Resources Overhead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5730240" y="152717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978400" y="1866900"/>
          <a:ext cx="7117715" cy="27736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14195"/>
                <a:gridCol w="2468880"/>
                <a:gridCol w="28346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N*O(2logN-1)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N*[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O(log(N/2))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(N+N/2)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(N+N/2)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9"/>
          <p:cNvSpPr txBox="true"/>
          <p:nvPr/>
        </p:nvSpPr>
        <p:spPr>
          <a:xfrm>
            <a:off x="4978400" y="4734560"/>
            <a:ext cx="694245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Note: 2x2 switch for benes are dis_noc are different because of different routing method.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    (1) BENES: Control Word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    (2) DIS_NOC: DESTINATION TAG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Wire[Inner] does not consider the interface wire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Overhead comes from more 2x2 switches in BENES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932815" y="5429250"/>
          <a:ext cx="3657600" cy="11887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182880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270510" y="177165"/>
            <a:ext cx="11650345" cy="656590"/>
          </a:xfrm>
        </p:spPr>
        <p:txBody>
          <a:bodyPr/>
          <a:p>
            <a:r>
              <a:rPr lang="en-US" altLang="en-US"/>
              <a:t>Comparison BENES_MERGE &amp; dISTRIBUTE_NOC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43560" y="726805"/>
            <a:ext cx="11084560" cy="583848"/>
          </a:xfrm>
        </p:spPr>
        <p:txBody>
          <a:bodyPr/>
          <a:p>
            <a:r>
              <a:rPr lang="en-US" altLang="en-US"/>
              <a:t>Performance on Unicast &amp; 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203700" y="1440180"/>
          <a:ext cx="7589520" cy="23774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468880"/>
                <a:gridCol w="28346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GROUP 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849235" y="3607435"/>
            <a:ext cx="2552700" cy="2000250"/>
            <a:chOff x="4733" y="5026"/>
            <a:chExt cx="4020" cy="3150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7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1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3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5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7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3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3" name="Text Box 52"/>
          <p:cNvSpPr txBox="true"/>
          <p:nvPr/>
        </p:nvSpPr>
        <p:spPr>
          <a:xfrm>
            <a:off x="10401618" y="360743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720590" y="3606165"/>
            <a:ext cx="2552700" cy="2000250"/>
            <a:chOff x="4733" y="5026"/>
            <a:chExt cx="4020" cy="3150"/>
          </a:xfrm>
        </p:grpSpPr>
        <p:sp>
          <p:nvSpPr>
            <p:cNvPr id="5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6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7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8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9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15" name="Text Box 114"/>
          <p:cNvSpPr txBox="true"/>
          <p:nvPr/>
        </p:nvSpPr>
        <p:spPr>
          <a:xfrm>
            <a:off x="7272973" y="360616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5831840" y="113347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9640" y="5669280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7849235" y="5692140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79375" y="6021070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Verilog design note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1. localparam defined in a for loop cannot be used in another loop.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12515</Words>
  <Application>WPS Presentation</Application>
  <PresentationFormat>Widescreen</PresentationFormat>
  <Paragraphs>3898</Paragraphs>
  <Slides>54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DISTRIBUTE NOC</vt:lpstr>
      <vt:lpstr>DISTRIBUTE NOC</vt:lpstr>
      <vt:lpstr>DISTRIBUTE NOC</vt:lpstr>
      <vt:lpstr>Resource comparison</vt:lpstr>
      <vt:lpstr>Comparison BENES_MERGE &amp; dISTRIBUTE_NOC</vt:lpstr>
      <vt:lpstr>Comparison BENES_MERGE &amp; dISTRIBUTE_NOC</vt:lpstr>
      <vt:lpstr>PowerPoint 演示文稿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1052</cp:revision>
  <dcterms:created xsi:type="dcterms:W3CDTF">2021-02-19T08:49:46Z</dcterms:created>
  <dcterms:modified xsi:type="dcterms:W3CDTF">2021-02-19T08:49:46Z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