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17" r:id="rId26"/>
    <p:sldId id="978" r:id="rId27"/>
    <p:sldId id="1019" r:id="rId28"/>
    <p:sldId id="1023" r:id="rId29"/>
    <p:sldId id="886" r:id="rId30"/>
    <p:sldId id="921" r:id="rId31"/>
    <p:sldId id="950" r:id="rId32"/>
    <p:sldId id="951" r:id="rId33"/>
    <p:sldId id="952" r:id="rId34"/>
    <p:sldId id="953" r:id="rId35"/>
    <p:sldId id="1024" r:id="rId36"/>
    <p:sldId id="962" r:id="rId37"/>
    <p:sldId id="892" r:id="rId38"/>
    <p:sldId id="998" r:id="rId39"/>
    <p:sldId id="893" r:id="rId40"/>
    <p:sldId id="999" r:id="rId41"/>
    <p:sldId id="1025" r:id="rId42"/>
    <p:sldId id="956" r:id="rId43"/>
    <p:sldId id="1008" r:id="rId44"/>
    <p:sldId id="960" r:id="rId45"/>
    <p:sldId id="974" r:id="rId46"/>
    <p:sldId id="9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085" y="208916"/>
            <a:ext cx="11084560" cy="656590"/>
          </a:xfrm>
        </p:spPr>
        <p:txBody>
          <a:bodyPr/>
          <a:p>
            <a:r>
              <a:rPr lang="" altLang="en-US"/>
              <a:t>BENES  4 Input test case</a:t>
            </a:r>
            <a:endParaRPr lang="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96340" y="5142230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11960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53770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07920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7360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787775" y="5133340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0339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54520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499935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59879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04305" y="5142230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019925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261735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715885" y="508730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315325" y="51158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8971915" y="5133340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48753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72934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183495" y="507841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782935" y="510698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900" dirty="0" smtClean="0">
                <a:solidFill>
                  <a:schemeClr val="bg1"/>
                </a:solidFill>
              </a:rPr>
              <a:t>1</a:t>
            </a:r>
            <a:endParaRPr lang="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142558" y="5362893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3210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821498" y="6202363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PT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420236" y="6202363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MH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828800" y="3048000"/>
          <a:ext cx="8534400" cy="762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Input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PS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147561" y="62023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</a:t>
            </a:r>
            <a:r>
              <a:rPr lang="" altLang="en-US" dirty="0" smtClean="0">
                <a:solidFill>
                  <a:schemeClr val="bg1"/>
                </a:solidFill>
              </a:rPr>
              <a:t>L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669464" y="62023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PS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56" name="Line 10"/>
          <p:cNvSpPr>
            <a:spLocks noChangeShapeType="true"/>
          </p:cNvSpPr>
          <p:nvPr/>
        </p:nvSpPr>
        <p:spPr bwMode="auto">
          <a:xfrm>
            <a:off x="2335530" y="4297680"/>
            <a:ext cx="31877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7" name="Line 11"/>
          <p:cNvSpPr>
            <a:spLocks noChangeShapeType="true"/>
          </p:cNvSpPr>
          <p:nvPr/>
        </p:nvSpPr>
        <p:spPr bwMode="auto">
          <a:xfrm>
            <a:off x="3046730" y="4297680"/>
            <a:ext cx="31750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8" name="Line 12"/>
          <p:cNvSpPr>
            <a:spLocks noChangeShapeType="true"/>
          </p:cNvSpPr>
          <p:nvPr/>
        </p:nvSpPr>
        <p:spPr bwMode="auto">
          <a:xfrm>
            <a:off x="2335530" y="4436110"/>
            <a:ext cx="31877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9" name="Line 13"/>
          <p:cNvSpPr>
            <a:spLocks noChangeShapeType="true"/>
          </p:cNvSpPr>
          <p:nvPr/>
        </p:nvSpPr>
        <p:spPr bwMode="auto">
          <a:xfrm flipH="true">
            <a:off x="2335530" y="4436110"/>
            <a:ext cx="318770" cy="33845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0" name="Line 14"/>
          <p:cNvSpPr>
            <a:spLocks noChangeShapeType="true"/>
          </p:cNvSpPr>
          <p:nvPr/>
        </p:nvSpPr>
        <p:spPr bwMode="auto">
          <a:xfrm>
            <a:off x="2335530" y="4893310"/>
            <a:ext cx="31877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1" name="Line 15"/>
          <p:cNvSpPr>
            <a:spLocks noChangeShapeType="true"/>
          </p:cNvSpPr>
          <p:nvPr/>
        </p:nvSpPr>
        <p:spPr bwMode="auto">
          <a:xfrm>
            <a:off x="3046730" y="4446270"/>
            <a:ext cx="31750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2" name="Line 16"/>
          <p:cNvSpPr>
            <a:spLocks noChangeShapeType="true"/>
          </p:cNvSpPr>
          <p:nvPr/>
        </p:nvSpPr>
        <p:spPr bwMode="auto">
          <a:xfrm flipH="true">
            <a:off x="3173730" y="4573270"/>
            <a:ext cx="31750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3" name="Line 17"/>
          <p:cNvSpPr>
            <a:spLocks noChangeShapeType="true"/>
          </p:cNvSpPr>
          <p:nvPr/>
        </p:nvSpPr>
        <p:spPr bwMode="auto">
          <a:xfrm>
            <a:off x="3046730" y="4893310"/>
            <a:ext cx="31750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4" name="Line 18"/>
          <p:cNvSpPr>
            <a:spLocks noChangeShapeType="true"/>
          </p:cNvSpPr>
          <p:nvPr/>
        </p:nvSpPr>
        <p:spPr bwMode="auto">
          <a:xfrm>
            <a:off x="2335530" y="5231765"/>
            <a:ext cx="31877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5" name="Line 19"/>
          <p:cNvSpPr>
            <a:spLocks noChangeShapeType="true"/>
          </p:cNvSpPr>
          <p:nvPr/>
        </p:nvSpPr>
        <p:spPr bwMode="auto">
          <a:xfrm>
            <a:off x="3046730" y="5231765"/>
            <a:ext cx="31750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6" name="Line 20"/>
          <p:cNvSpPr>
            <a:spLocks noChangeShapeType="true"/>
          </p:cNvSpPr>
          <p:nvPr/>
        </p:nvSpPr>
        <p:spPr bwMode="auto">
          <a:xfrm>
            <a:off x="2335530" y="5351145"/>
            <a:ext cx="31877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7" name="Line 21"/>
          <p:cNvSpPr>
            <a:spLocks noChangeShapeType="true"/>
          </p:cNvSpPr>
          <p:nvPr/>
        </p:nvSpPr>
        <p:spPr bwMode="auto">
          <a:xfrm flipH="true">
            <a:off x="2462530" y="5478145"/>
            <a:ext cx="31877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8" name="Line 22"/>
          <p:cNvSpPr>
            <a:spLocks noChangeShapeType="true"/>
          </p:cNvSpPr>
          <p:nvPr/>
        </p:nvSpPr>
        <p:spPr bwMode="auto">
          <a:xfrm>
            <a:off x="2335530" y="5828030"/>
            <a:ext cx="31877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69" name="Line 23"/>
          <p:cNvSpPr>
            <a:spLocks noChangeShapeType="true"/>
          </p:cNvSpPr>
          <p:nvPr/>
        </p:nvSpPr>
        <p:spPr bwMode="auto">
          <a:xfrm>
            <a:off x="3046730" y="5351145"/>
            <a:ext cx="31750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0" name="Line 24"/>
          <p:cNvSpPr>
            <a:spLocks noChangeShapeType="true"/>
          </p:cNvSpPr>
          <p:nvPr/>
        </p:nvSpPr>
        <p:spPr bwMode="auto">
          <a:xfrm flipH="true">
            <a:off x="3173730" y="5478145"/>
            <a:ext cx="31750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1" name="Line 25"/>
          <p:cNvSpPr>
            <a:spLocks noChangeShapeType="true"/>
          </p:cNvSpPr>
          <p:nvPr/>
        </p:nvSpPr>
        <p:spPr bwMode="auto">
          <a:xfrm>
            <a:off x="3046730" y="5828030"/>
            <a:ext cx="31750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2" name="Line 26"/>
          <p:cNvSpPr>
            <a:spLocks noChangeShapeType="true"/>
          </p:cNvSpPr>
          <p:nvPr/>
        </p:nvSpPr>
        <p:spPr bwMode="auto">
          <a:xfrm>
            <a:off x="3756025" y="4284980"/>
            <a:ext cx="31877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3" name="Line 27"/>
          <p:cNvSpPr>
            <a:spLocks noChangeShapeType="true"/>
          </p:cNvSpPr>
          <p:nvPr/>
        </p:nvSpPr>
        <p:spPr bwMode="auto">
          <a:xfrm flipH="true">
            <a:off x="3756025" y="4424680"/>
            <a:ext cx="318770" cy="78613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4" name="Line 28"/>
          <p:cNvSpPr>
            <a:spLocks noChangeShapeType="true"/>
          </p:cNvSpPr>
          <p:nvPr/>
        </p:nvSpPr>
        <p:spPr bwMode="auto">
          <a:xfrm flipH="true" flipV="true">
            <a:off x="3756025" y="4424680"/>
            <a:ext cx="318770" cy="33845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5" name="Line 29"/>
          <p:cNvSpPr>
            <a:spLocks noChangeShapeType="true"/>
          </p:cNvSpPr>
          <p:nvPr/>
        </p:nvSpPr>
        <p:spPr bwMode="auto">
          <a:xfrm flipH="true">
            <a:off x="3756025" y="4882515"/>
            <a:ext cx="318770" cy="46863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6" name="Line 30"/>
          <p:cNvSpPr>
            <a:spLocks noChangeShapeType="true"/>
          </p:cNvSpPr>
          <p:nvPr/>
        </p:nvSpPr>
        <p:spPr bwMode="auto">
          <a:xfrm flipH="true" flipV="true">
            <a:off x="3756025" y="4733925"/>
            <a:ext cx="318770" cy="46736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7" name="Line 31"/>
          <p:cNvSpPr>
            <a:spLocks noChangeShapeType="true"/>
          </p:cNvSpPr>
          <p:nvPr/>
        </p:nvSpPr>
        <p:spPr bwMode="auto">
          <a:xfrm flipH="true">
            <a:off x="3756025" y="5329555"/>
            <a:ext cx="318770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8" name="Line 32"/>
          <p:cNvSpPr>
            <a:spLocks noChangeShapeType="true"/>
          </p:cNvSpPr>
          <p:nvPr/>
        </p:nvSpPr>
        <p:spPr bwMode="auto">
          <a:xfrm flipH="true" flipV="true">
            <a:off x="3756025" y="4902200"/>
            <a:ext cx="318770" cy="77597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79" name="Line 33"/>
          <p:cNvSpPr>
            <a:spLocks noChangeShapeType="true"/>
          </p:cNvSpPr>
          <p:nvPr/>
        </p:nvSpPr>
        <p:spPr bwMode="auto">
          <a:xfrm flipH="true">
            <a:off x="3756025" y="5818505"/>
            <a:ext cx="318770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0" name="Line 34"/>
          <p:cNvSpPr>
            <a:spLocks noChangeShapeType="true"/>
          </p:cNvSpPr>
          <p:nvPr/>
        </p:nvSpPr>
        <p:spPr bwMode="auto">
          <a:xfrm>
            <a:off x="1600835" y="4297680"/>
            <a:ext cx="34226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1" name="Line 35"/>
          <p:cNvSpPr>
            <a:spLocks noChangeShapeType="true"/>
          </p:cNvSpPr>
          <p:nvPr/>
        </p:nvSpPr>
        <p:spPr bwMode="auto">
          <a:xfrm>
            <a:off x="1600835" y="4439285"/>
            <a:ext cx="342265" cy="80137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2" name="Line 36"/>
          <p:cNvSpPr>
            <a:spLocks noChangeShapeType="true"/>
          </p:cNvSpPr>
          <p:nvPr/>
        </p:nvSpPr>
        <p:spPr bwMode="auto">
          <a:xfrm flipH="true">
            <a:off x="1600835" y="4439285"/>
            <a:ext cx="342265" cy="3371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3" name="Line 37"/>
          <p:cNvSpPr>
            <a:spLocks noChangeShapeType="true"/>
          </p:cNvSpPr>
          <p:nvPr/>
        </p:nvSpPr>
        <p:spPr bwMode="auto">
          <a:xfrm>
            <a:off x="1600835" y="4892040"/>
            <a:ext cx="342265" cy="47307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4" name="Line 38"/>
          <p:cNvSpPr>
            <a:spLocks noChangeShapeType="true"/>
          </p:cNvSpPr>
          <p:nvPr/>
        </p:nvSpPr>
        <p:spPr bwMode="auto">
          <a:xfrm flipV="true">
            <a:off x="1600835" y="4743450"/>
            <a:ext cx="342265" cy="47434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5" name="Line 39"/>
          <p:cNvSpPr>
            <a:spLocks noChangeShapeType="true"/>
          </p:cNvSpPr>
          <p:nvPr/>
        </p:nvSpPr>
        <p:spPr bwMode="auto">
          <a:xfrm>
            <a:off x="1600835" y="5368290"/>
            <a:ext cx="342265" cy="31877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6" name="Line 40"/>
          <p:cNvSpPr>
            <a:spLocks noChangeShapeType="true"/>
          </p:cNvSpPr>
          <p:nvPr/>
        </p:nvSpPr>
        <p:spPr bwMode="auto">
          <a:xfrm flipV="true">
            <a:off x="1600835" y="4892040"/>
            <a:ext cx="342265" cy="794385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7" name="Line 41"/>
          <p:cNvSpPr>
            <a:spLocks noChangeShapeType="true"/>
          </p:cNvSpPr>
          <p:nvPr/>
        </p:nvSpPr>
        <p:spPr bwMode="auto">
          <a:xfrm>
            <a:off x="1600835" y="5815330"/>
            <a:ext cx="34226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8" name="Rectangle 42"/>
          <p:cNvSpPr>
            <a:spLocks noChangeArrowheads="true"/>
          </p:cNvSpPr>
          <p:nvPr/>
        </p:nvSpPr>
        <p:spPr bwMode="auto">
          <a:xfrm>
            <a:off x="2654300" y="419671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89" name="Rectangle 43"/>
          <p:cNvSpPr>
            <a:spLocks noChangeArrowheads="true"/>
          </p:cNvSpPr>
          <p:nvPr/>
        </p:nvSpPr>
        <p:spPr bwMode="auto">
          <a:xfrm>
            <a:off x="2781300" y="432371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0" name="Rectangle 44"/>
          <p:cNvSpPr>
            <a:spLocks noChangeArrowheads="true"/>
          </p:cNvSpPr>
          <p:nvPr/>
        </p:nvSpPr>
        <p:spPr bwMode="auto">
          <a:xfrm>
            <a:off x="2654300" y="465137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1" name="Rectangle 45"/>
          <p:cNvSpPr>
            <a:spLocks noChangeArrowheads="true"/>
          </p:cNvSpPr>
          <p:nvPr/>
        </p:nvSpPr>
        <p:spPr bwMode="auto">
          <a:xfrm>
            <a:off x="2781300" y="477837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2" name="Rectangle 46"/>
          <p:cNvSpPr>
            <a:spLocks noChangeArrowheads="true"/>
          </p:cNvSpPr>
          <p:nvPr/>
        </p:nvSpPr>
        <p:spPr bwMode="auto">
          <a:xfrm>
            <a:off x="2654300" y="5107305"/>
            <a:ext cx="392430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3" name="Rectangle 47"/>
          <p:cNvSpPr>
            <a:spLocks noChangeArrowheads="true"/>
          </p:cNvSpPr>
          <p:nvPr/>
        </p:nvSpPr>
        <p:spPr bwMode="auto">
          <a:xfrm>
            <a:off x="2781300" y="5234305"/>
            <a:ext cx="392430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4" name="Rectangle 48"/>
          <p:cNvSpPr>
            <a:spLocks noChangeArrowheads="true"/>
          </p:cNvSpPr>
          <p:nvPr/>
        </p:nvSpPr>
        <p:spPr bwMode="auto">
          <a:xfrm>
            <a:off x="2654300" y="555942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5" name="Rectangle 49"/>
          <p:cNvSpPr>
            <a:spLocks noChangeArrowheads="true"/>
          </p:cNvSpPr>
          <p:nvPr/>
        </p:nvSpPr>
        <p:spPr bwMode="auto">
          <a:xfrm>
            <a:off x="2781300" y="568642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6" name="Rectangle 50"/>
          <p:cNvSpPr>
            <a:spLocks noChangeArrowheads="true"/>
          </p:cNvSpPr>
          <p:nvPr/>
        </p:nvSpPr>
        <p:spPr bwMode="auto">
          <a:xfrm>
            <a:off x="1943100" y="419671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7" name="Rectangle 51"/>
          <p:cNvSpPr>
            <a:spLocks noChangeArrowheads="true"/>
          </p:cNvSpPr>
          <p:nvPr/>
        </p:nvSpPr>
        <p:spPr bwMode="auto">
          <a:xfrm>
            <a:off x="2070100" y="432371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8" name="Rectangle 52"/>
          <p:cNvSpPr>
            <a:spLocks noChangeArrowheads="true"/>
          </p:cNvSpPr>
          <p:nvPr/>
        </p:nvSpPr>
        <p:spPr bwMode="auto">
          <a:xfrm>
            <a:off x="1943100" y="465137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9" name="Rectangle 53"/>
          <p:cNvSpPr>
            <a:spLocks noChangeArrowheads="true"/>
          </p:cNvSpPr>
          <p:nvPr/>
        </p:nvSpPr>
        <p:spPr bwMode="auto">
          <a:xfrm>
            <a:off x="2070100" y="477837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0" name="Rectangle 54"/>
          <p:cNvSpPr>
            <a:spLocks noChangeArrowheads="true"/>
          </p:cNvSpPr>
          <p:nvPr/>
        </p:nvSpPr>
        <p:spPr bwMode="auto">
          <a:xfrm>
            <a:off x="1943100" y="5107305"/>
            <a:ext cx="392430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1" name="Rectangle 55"/>
          <p:cNvSpPr>
            <a:spLocks noChangeArrowheads="true"/>
          </p:cNvSpPr>
          <p:nvPr/>
        </p:nvSpPr>
        <p:spPr bwMode="auto">
          <a:xfrm>
            <a:off x="2070100" y="5234305"/>
            <a:ext cx="392430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2" name="Rectangle 56"/>
          <p:cNvSpPr>
            <a:spLocks noChangeArrowheads="true"/>
          </p:cNvSpPr>
          <p:nvPr/>
        </p:nvSpPr>
        <p:spPr bwMode="auto">
          <a:xfrm>
            <a:off x="1943100" y="555942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3" name="Rectangle 57"/>
          <p:cNvSpPr>
            <a:spLocks noChangeArrowheads="true"/>
          </p:cNvSpPr>
          <p:nvPr/>
        </p:nvSpPr>
        <p:spPr bwMode="auto">
          <a:xfrm>
            <a:off x="2070100" y="568642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4" name="Rectangle 58"/>
          <p:cNvSpPr>
            <a:spLocks noChangeArrowheads="true"/>
          </p:cNvSpPr>
          <p:nvPr/>
        </p:nvSpPr>
        <p:spPr bwMode="auto">
          <a:xfrm>
            <a:off x="3363595" y="4196715"/>
            <a:ext cx="390525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5" name="Rectangle 59"/>
          <p:cNvSpPr>
            <a:spLocks noChangeArrowheads="true"/>
          </p:cNvSpPr>
          <p:nvPr/>
        </p:nvSpPr>
        <p:spPr bwMode="auto">
          <a:xfrm>
            <a:off x="3490595" y="4323715"/>
            <a:ext cx="390525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6" name="Rectangle 60"/>
          <p:cNvSpPr>
            <a:spLocks noChangeArrowheads="true"/>
          </p:cNvSpPr>
          <p:nvPr/>
        </p:nvSpPr>
        <p:spPr bwMode="auto">
          <a:xfrm>
            <a:off x="3363595" y="4651375"/>
            <a:ext cx="390525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7" name="Rectangle 61"/>
          <p:cNvSpPr>
            <a:spLocks noChangeArrowheads="true"/>
          </p:cNvSpPr>
          <p:nvPr/>
        </p:nvSpPr>
        <p:spPr bwMode="auto">
          <a:xfrm>
            <a:off x="3490595" y="4778375"/>
            <a:ext cx="390525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8" name="Rectangle 62"/>
          <p:cNvSpPr>
            <a:spLocks noChangeArrowheads="true"/>
          </p:cNvSpPr>
          <p:nvPr/>
        </p:nvSpPr>
        <p:spPr bwMode="auto">
          <a:xfrm>
            <a:off x="3363595" y="5107305"/>
            <a:ext cx="390525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9" name="Rectangle 63"/>
          <p:cNvSpPr>
            <a:spLocks noChangeArrowheads="true"/>
          </p:cNvSpPr>
          <p:nvPr/>
        </p:nvSpPr>
        <p:spPr bwMode="auto">
          <a:xfrm>
            <a:off x="3490595" y="5234305"/>
            <a:ext cx="390525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0" name="Rectangle 64"/>
          <p:cNvSpPr>
            <a:spLocks noChangeArrowheads="true"/>
          </p:cNvSpPr>
          <p:nvPr/>
        </p:nvSpPr>
        <p:spPr bwMode="auto">
          <a:xfrm>
            <a:off x="3363595" y="5561965"/>
            <a:ext cx="390525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1" name="Rectangle 65"/>
          <p:cNvSpPr>
            <a:spLocks noChangeArrowheads="true"/>
          </p:cNvSpPr>
          <p:nvPr/>
        </p:nvSpPr>
        <p:spPr bwMode="auto">
          <a:xfrm>
            <a:off x="3490595" y="5688965"/>
            <a:ext cx="390525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2" name="Rectangle 66"/>
          <p:cNvSpPr>
            <a:spLocks noChangeArrowheads="true"/>
          </p:cNvSpPr>
          <p:nvPr/>
        </p:nvSpPr>
        <p:spPr bwMode="auto">
          <a:xfrm>
            <a:off x="4074795" y="4196715"/>
            <a:ext cx="392430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3" name="Rectangle 67"/>
          <p:cNvSpPr>
            <a:spLocks noChangeArrowheads="true"/>
          </p:cNvSpPr>
          <p:nvPr/>
        </p:nvSpPr>
        <p:spPr bwMode="auto">
          <a:xfrm>
            <a:off x="4201795" y="4323715"/>
            <a:ext cx="392430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4" name="Rectangle 68"/>
          <p:cNvSpPr>
            <a:spLocks noChangeArrowheads="true"/>
          </p:cNvSpPr>
          <p:nvPr/>
        </p:nvSpPr>
        <p:spPr bwMode="auto">
          <a:xfrm>
            <a:off x="4074795" y="4641850"/>
            <a:ext cx="392430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5" name="Rectangle 69"/>
          <p:cNvSpPr>
            <a:spLocks noChangeArrowheads="true"/>
          </p:cNvSpPr>
          <p:nvPr/>
        </p:nvSpPr>
        <p:spPr bwMode="auto">
          <a:xfrm>
            <a:off x="4201795" y="4768850"/>
            <a:ext cx="392430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6" name="Rectangle 70"/>
          <p:cNvSpPr>
            <a:spLocks noChangeArrowheads="true"/>
          </p:cNvSpPr>
          <p:nvPr/>
        </p:nvSpPr>
        <p:spPr bwMode="auto">
          <a:xfrm>
            <a:off x="4074795" y="5095875"/>
            <a:ext cx="392430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7" name="Rectangle 71"/>
          <p:cNvSpPr>
            <a:spLocks noChangeArrowheads="true"/>
          </p:cNvSpPr>
          <p:nvPr/>
        </p:nvSpPr>
        <p:spPr bwMode="auto">
          <a:xfrm>
            <a:off x="4201795" y="5222875"/>
            <a:ext cx="392430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8" name="Rectangle 72"/>
          <p:cNvSpPr>
            <a:spLocks noChangeArrowheads="true"/>
          </p:cNvSpPr>
          <p:nvPr/>
        </p:nvSpPr>
        <p:spPr bwMode="auto">
          <a:xfrm>
            <a:off x="4074795" y="5561965"/>
            <a:ext cx="392430" cy="35687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9" name="Rectangle 73"/>
          <p:cNvSpPr>
            <a:spLocks noChangeArrowheads="true"/>
          </p:cNvSpPr>
          <p:nvPr/>
        </p:nvSpPr>
        <p:spPr bwMode="auto">
          <a:xfrm>
            <a:off x="4201795" y="5688965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0" name="Rectangle 74"/>
          <p:cNvSpPr>
            <a:spLocks noChangeArrowheads="true"/>
          </p:cNvSpPr>
          <p:nvPr/>
        </p:nvSpPr>
        <p:spPr bwMode="auto">
          <a:xfrm>
            <a:off x="1209675" y="4196715"/>
            <a:ext cx="390525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1" name="Rectangle 75"/>
          <p:cNvSpPr>
            <a:spLocks noChangeArrowheads="true"/>
          </p:cNvSpPr>
          <p:nvPr/>
        </p:nvSpPr>
        <p:spPr bwMode="auto">
          <a:xfrm>
            <a:off x="1336675" y="4323715"/>
            <a:ext cx="390525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2" name="Rectangle 76"/>
          <p:cNvSpPr>
            <a:spLocks noChangeArrowheads="true"/>
          </p:cNvSpPr>
          <p:nvPr/>
        </p:nvSpPr>
        <p:spPr bwMode="auto">
          <a:xfrm>
            <a:off x="1209675" y="4651375"/>
            <a:ext cx="390525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3" name="Rectangle 77"/>
          <p:cNvSpPr>
            <a:spLocks noChangeArrowheads="true"/>
          </p:cNvSpPr>
          <p:nvPr/>
        </p:nvSpPr>
        <p:spPr bwMode="auto">
          <a:xfrm>
            <a:off x="1336675" y="4778375"/>
            <a:ext cx="390525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4" name="Rectangle 78"/>
          <p:cNvSpPr>
            <a:spLocks noChangeArrowheads="true"/>
          </p:cNvSpPr>
          <p:nvPr/>
        </p:nvSpPr>
        <p:spPr bwMode="auto">
          <a:xfrm>
            <a:off x="1209675" y="5106035"/>
            <a:ext cx="390525" cy="353695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5" name="Rectangle 79"/>
          <p:cNvSpPr>
            <a:spLocks noChangeArrowheads="true"/>
          </p:cNvSpPr>
          <p:nvPr/>
        </p:nvSpPr>
        <p:spPr bwMode="auto">
          <a:xfrm>
            <a:off x="1336675" y="5233035"/>
            <a:ext cx="390525" cy="3536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6" name="Rectangle 80"/>
          <p:cNvSpPr>
            <a:spLocks noChangeArrowheads="true"/>
          </p:cNvSpPr>
          <p:nvPr/>
        </p:nvSpPr>
        <p:spPr bwMode="auto">
          <a:xfrm>
            <a:off x="1214120" y="5561965"/>
            <a:ext cx="392430" cy="355600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7" name="Rectangle 81"/>
          <p:cNvSpPr>
            <a:spLocks noChangeArrowheads="true"/>
          </p:cNvSpPr>
          <p:nvPr/>
        </p:nvSpPr>
        <p:spPr bwMode="auto">
          <a:xfrm>
            <a:off x="1341120" y="5688965"/>
            <a:ext cx="392430" cy="35560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8" name="Line 82"/>
          <p:cNvSpPr>
            <a:spLocks noChangeShapeType="true"/>
          </p:cNvSpPr>
          <p:nvPr/>
        </p:nvSpPr>
        <p:spPr bwMode="auto">
          <a:xfrm flipH="true">
            <a:off x="1047115" y="4297680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29" name="Line 83"/>
          <p:cNvSpPr>
            <a:spLocks noChangeShapeType="true"/>
          </p:cNvSpPr>
          <p:nvPr/>
        </p:nvSpPr>
        <p:spPr bwMode="auto">
          <a:xfrm flipH="true">
            <a:off x="1047115" y="4437380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0" name="Line 84"/>
          <p:cNvSpPr>
            <a:spLocks noChangeShapeType="true"/>
          </p:cNvSpPr>
          <p:nvPr/>
        </p:nvSpPr>
        <p:spPr bwMode="auto">
          <a:xfrm flipH="true">
            <a:off x="1045210" y="4750435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1" name="Line 85"/>
          <p:cNvSpPr>
            <a:spLocks noChangeShapeType="true"/>
          </p:cNvSpPr>
          <p:nvPr/>
        </p:nvSpPr>
        <p:spPr bwMode="auto">
          <a:xfrm flipH="true">
            <a:off x="1045210" y="4890770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2" name="Line 86"/>
          <p:cNvSpPr>
            <a:spLocks noChangeShapeType="true"/>
          </p:cNvSpPr>
          <p:nvPr/>
        </p:nvSpPr>
        <p:spPr bwMode="auto">
          <a:xfrm flipH="true">
            <a:off x="1042670" y="5213350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3" name="Line 87"/>
          <p:cNvSpPr>
            <a:spLocks noChangeShapeType="true"/>
          </p:cNvSpPr>
          <p:nvPr/>
        </p:nvSpPr>
        <p:spPr bwMode="auto">
          <a:xfrm flipH="true">
            <a:off x="1042670" y="5353685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4" name="Line 88"/>
          <p:cNvSpPr>
            <a:spLocks noChangeShapeType="true"/>
          </p:cNvSpPr>
          <p:nvPr/>
        </p:nvSpPr>
        <p:spPr bwMode="auto">
          <a:xfrm flipH="true">
            <a:off x="1045210" y="5662295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5" name="Line 89"/>
          <p:cNvSpPr>
            <a:spLocks noChangeShapeType="true"/>
          </p:cNvSpPr>
          <p:nvPr/>
        </p:nvSpPr>
        <p:spPr bwMode="auto">
          <a:xfrm flipH="true">
            <a:off x="1045210" y="5802630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6" name="Line 90"/>
          <p:cNvSpPr>
            <a:spLocks noChangeShapeType="true"/>
          </p:cNvSpPr>
          <p:nvPr/>
        </p:nvSpPr>
        <p:spPr bwMode="auto">
          <a:xfrm flipH="true">
            <a:off x="4471670" y="4283075"/>
            <a:ext cx="16192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7" name="Line 91"/>
          <p:cNvSpPr>
            <a:spLocks noChangeShapeType="true"/>
          </p:cNvSpPr>
          <p:nvPr/>
        </p:nvSpPr>
        <p:spPr bwMode="auto">
          <a:xfrm flipH="true">
            <a:off x="4471670" y="4423410"/>
            <a:ext cx="16192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8" name="Line 92"/>
          <p:cNvSpPr>
            <a:spLocks noChangeShapeType="true"/>
          </p:cNvSpPr>
          <p:nvPr/>
        </p:nvSpPr>
        <p:spPr bwMode="auto">
          <a:xfrm flipH="true">
            <a:off x="4470400" y="4737735"/>
            <a:ext cx="16192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39" name="Line 93"/>
          <p:cNvSpPr>
            <a:spLocks noChangeShapeType="true"/>
          </p:cNvSpPr>
          <p:nvPr/>
        </p:nvSpPr>
        <p:spPr bwMode="auto">
          <a:xfrm flipH="true">
            <a:off x="4470400" y="4878070"/>
            <a:ext cx="16192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40" name="Line 94"/>
          <p:cNvSpPr>
            <a:spLocks noChangeShapeType="true"/>
          </p:cNvSpPr>
          <p:nvPr/>
        </p:nvSpPr>
        <p:spPr bwMode="auto">
          <a:xfrm flipH="true">
            <a:off x="4467225" y="5200650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41" name="Line 95"/>
          <p:cNvSpPr>
            <a:spLocks noChangeShapeType="true"/>
          </p:cNvSpPr>
          <p:nvPr/>
        </p:nvSpPr>
        <p:spPr bwMode="auto">
          <a:xfrm flipH="true">
            <a:off x="4467225" y="5340985"/>
            <a:ext cx="16319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42" name="Line 96"/>
          <p:cNvSpPr>
            <a:spLocks noChangeShapeType="true"/>
          </p:cNvSpPr>
          <p:nvPr/>
        </p:nvSpPr>
        <p:spPr bwMode="auto">
          <a:xfrm flipH="true">
            <a:off x="4470400" y="5649595"/>
            <a:ext cx="16192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43" name="Line 97"/>
          <p:cNvSpPr>
            <a:spLocks noChangeShapeType="true"/>
          </p:cNvSpPr>
          <p:nvPr/>
        </p:nvSpPr>
        <p:spPr bwMode="auto">
          <a:xfrm flipH="true">
            <a:off x="4470400" y="5789930"/>
            <a:ext cx="161925" cy="0"/>
          </a:xfrm>
          <a:prstGeom prst="line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en-US" altLang="en-US"/>
              <a:t>BENES multi_high</a:t>
            </a:r>
            <a:endParaRPr lang="en-US" altLang="en-US"/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9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9429</Words>
  <Application>WPS Presentation</Application>
  <PresentationFormat>Widescreen</PresentationFormat>
  <Paragraphs>2065</Paragraphs>
  <Slides>43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PowerPoint 演示文稿</vt:lpstr>
      <vt:lpstr>PowerPoint 演示文稿</vt:lpstr>
      <vt:lpstr>BENES multi_high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507</cp:revision>
  <dcterms:created xsi:type="dcterms:W3CDTF">2021-02-12T06:01:22Z</dcterms:created>
  <dcterms:modified xsi:type="dcterms:W3CDTF">2021-02-12T06:01:22Z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